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3" r:id="rId5"/>
    <p:sldMasterId id="2147483804" r:id="rId6"/>
    <p:sldMasterId id="2147483805" r:id="rId7"/>
    <p:sldMasterId id="2147483806" r:id="rId8"/>
    <p:sldMasterId id="2147483807" r:id="rId9"/>
    <p:sldMasterId id="2147483808" r:id="rId10"/>
    <p:sldMasterId id="2147483809"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Lst>
  <p:sldSz cy="5143500" cx="9144000"/>
  <p:notesSz cx="6858000" cy="9144000"/>
  <p:embeddedFontLst>
    <p:embeddedFont>
      <p:font typeface="Roboto"/>
      <p:regular r:id="rId51"/>
      <p:bold r:id="rId52"/>
      <p:italic r:id="rId53"/>
      <p:boldItalic r:id="rId54"/>
    </p:embeddedFont>
    <p:embeddedFont>
      <p:font typeface="Bebas Neue"/>
      <p:regular r:id="rId55"/>
    </p:embeddedFont>
    <p:embeddedFont>
      <p:font typeface="Raleway Black"/>
      <p:bold r:id="rId56"/>
      <p:boldItalic r:id="rId57"/>
    </p:embeddedFont>
    <p:embeddedFont>
      <p:font typeface="Outfit"/>
      <p:regular r:id="rId58"/>
      <p:bold r:id="rId59"/>
    </p:embeddedFont>
    <p:embeddedFont>
      <p:font typeface="PT Sans"/>
      <p:regular r:id="rId60"/>
      <p:bold r:id="rId61"/>
      <p:italic r:id="rId62"/>
      <p:boldItalic r:id="rId63"/>
    </p:embeddedFont>
    <p:embeddedFont>
      <p:font typeface="Barlow"/>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BC2DB7-9A0E-4C2E-A749-5C097359AAF5}">
  <a:tblStyle styleId="{BBBC2DB7-9A0E-4C2E-A749-5C097359AA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font" Target="fonts/PTSans-italic.fntdata"/><Relationship Id="rId61" Type="http://schemas.openxmlformats.org/officeDocument/2006/relationships/font" Target="fonts/PTSans-bold.fntdata"/><Relationship Id="rId20" Type="http://schemas.openxmlformats.org/officeDocument/2006/relationships/slide" Target="slides/slide8.xml"/><Relationship Id="rId64" Type="http://schemas.openxmlformats.org/officeDocument/2006/relationships/font" Target="fonts/Barlow-regular.fntdata"/><Relationship Id="rId63" Type="http://schemas.openxmlformats.org/officeDocument/2006/relationships/font" Target="fonts/PTSans-boldItalic.fntdata"/><Relationship Id="rId22" Type="http://schemas.openxmlformats.org/officeDocument/2006/relationships/slide" Target="slides/slide10.xml"/><Relationship Id="rId66" Type="http://schemas.openxmlformats.org/officeDocument/2006/relationships/font" Target="fonts/Barlow-italic.fntdata"/><Relationship Id="rId21" Type="http://schemas.openxmlformats.org/officeDocument/2006/relationships/slide" Target="slides/slide9.xml"/><Relationship Id="rId65" Type="http://schemas.openxmlformats.org/officeDocument/2006/relationships/font" Target="fonts/Barlow-bold.fntdata"/><Relationship Id="rId24" Type="http://schemas.openxmlformats.org/officeDocument/2006/relationships/slide" Target="slides/slide12.xml"/><Relationship Id="rId23" Type="http://schemas.openxmlformats.org/officeDocument/2006/relationships/slide" Target="slides/slide11.xml"/><Relationship Id="rId67" Type="http://schemas.openxmlformats.org/officeDocument/2006/relationships/font" Target="fonts/Barlow-boldItalic.fntdata"/><Relationship Id="rId60" Type="http://schemas.openxmlformats.org/officeDocument/2006/relationships/font" Target="fonts/PTSans-regular.fntdata"/><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font" Target="fonts/Roboto-regular.fntdata"/><Relationship Id="rId50" Type="http://schemas.openxmlformats.org/officeDocument/2006/relationships/slide" Target="slides/slide38.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Master" Target="slideMasters/slideMaster7.xml"/><Relationship Id="rId55" Type="http://schemas.openxmlformats.org/officeDocument/2006/relationships/font" Target="fonts/BebasNeue-regular.fntdata"/><Relationship Id="rId10" Type="http://schemas.openxmlformats.org/officeDocument/2006/relationships/slideMaster" Target="slideMasters/slideMaster6.xml"/><Relationship Id="rId54" Type="http://schemas.openxmlformats.org/officeDocument/2006/relationships/font" Target="fonts/Roboto-boldItalic.fntdata"/><Relationship Id="rId13" Type="http://schemas.openxmlformats.org/officeDocument/2006/relationships/slide" Target="slides/slide1.xml"/><Relationship Id="rId57" Type="http://schemas.openxmlformats.org/officeDocument/2006/relationships/font" Target="fonts/RalewayBlack-boldItalic.fntdata"/><Relationship Id="rId12" Type="http://schemas.openxmlformats.org/officeDocument/2006/relationships/notesMaster" Target="notesMasters/notesMaster1.xml"/><Relationship Id="rId56" Type="http://schemas.openxmlformats.org/officeDocument/2006/relationships/font" Target="fonts/RalewayBlack-bold.fntdata"/><Relationship Id="rId15" Type="http://schemas.openxmlformats.org/officeDocument/2006/relationships/slide" Target="slides/slide3.xml"/><Relationship Id="rId59" Type="http://schemas.openxmlformats.org/officeDocument/2006/relationships/font" Target="fonts/Outfit-bold.fntdata"/><Relationship Id="rId14" Type="http://schemas.openxmlformats.org/officeDocument/2006/relationships/slide" Target="slides/slide2.xml"/><Relationship Id="rId58" Type="http://schemas.openxmlformats.org/officeDocument/2006/relationships/font" Target="fonts/Outfit-regular.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316a5a81328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316a5a81328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319a873a4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319a873a4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319a873a4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319a873a4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319a873a4a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319a873a4a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319a873a4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319a873a4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316a5a81328_0_3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316a5a81328_0_3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318e4ba526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318e4ba526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318e4ba52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318e4ba52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318e4ba526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318e4ba526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31896a8c7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31896a8c7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31ccc6fa9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31ccc6fa9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316a5a81328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316a5a81328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31ccc6fa9c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31ccc6fa9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3191289659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3191289659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318e4ba526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318e4ba526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319aba94fb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319aba94fb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319aba94fb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319aba94fb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319aba94fb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319aba94fb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319aba94fb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319aba94fb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316a5a81328_0_5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316a5a81328_0_5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319aba94fb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319aba94fb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319aba94fb4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319aba94fb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316a5a81328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316a5a81328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319c7983c6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319c7983c6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319aba94fb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319aba94fb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319aba94fb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319aba94fb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316a5a81328_0_5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316a5a81328_0_5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316a5a8132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316a5a8132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316a5a813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316a5a813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319c7983c6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319c7983c6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319c7983c6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319c7983c6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316a5a81328_0_5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316a5a81328_0_5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316a5a81328_0_2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316a5a81328_0_2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318878bc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318878bc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318e4ba526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318e4ba526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318e4ba526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318e4ba526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319a873a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319a873a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319a873a4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319a873a4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52" name="Shape 1152"/>
        <p:cNvGrpSpPr/>
        <p:nvPr/>
      </p:nvGrpSpPr>
      <p:grpSpPr>
        <a:xfrm>
          <a:off x="0" y="0"/>
          <a:ext cx="0" cy="0"/>
          <a:chOff x="0" y="0"/>
          <a:chExt cx="0" cy="0"/>
        </a:xfrm>
      </p:grpSpPr>
      <p:pic>
        <p:nvPicPr>
          <p:cNvPr id="1153" name="Google Shape;1153;p105"/>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154" name="Google Shape;1154;p105"/>
          <p:cNvGrpSpPr/>
          <p:nvPr/>
        </p:nvGrpSpPr>
        <p:grpSpPr>
          <a:xfrm rot="-3900959">
            <a:off x="153248" y="3914440"/>
            <a:ext cx="650278" cy="335728"/>
            <a:chOff x="2913850" y="4730325"/>
            <a:chExt cx="650225" cy="335700"/>
          </a:xfrm>
        </p:grpSpPr>
        <p:sp>
          <p:nvSpPr>
            <p:cNvPr id="1155" name="Google Shape;1155;p10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05"/>
          <p:cNvGrpSpPr/>
          <p:nvPr/>
        </p:nvGrpSpPr>
        <p:grpSpPr>
          <a:xfrm>
            <a:off x="-609634" y="-627902"/>
            <a:ext cx="10937990" cy="7260588"/>
            <a:chOff x="-609634" y="-627902"/>
            <a:chExt cx="10937990" cy="7260588"/>
          </a:xfrm>
        </p:grpSpPr>
        <p:sp>
          <p:nvSpPr>
            <p:cNvPr id="1158" name="Google Shape;1158;p105"/>
            <p:cNvSpPr/>
            <p:nvPr/>
          </p:nvSpPr>
          <p:spPr>
            <a:xfrm rot="583790">
              <a:off x="5231527" y="-201349"/>
              <a:ext cx="5090819" cy="504417"/>
            </a:xfrm>
            <a:custGeom>
              <a:rect b="b" l="l" r="r" t="t"/>
              <a:pathLst>
                <a:path extrusionOk="0" h="20177" w="203636">
                  <a:moveTo>
                    <a:pt x="0" y="18680"/>
                  </a:moveTo>
                  <a:cubicBezTo>
                    <a:pt x="9252" y="17058"/>
                    <a:pt x="37973" y="8727"/>
                    <a:pt x="55513" y="8946"/>
                  </a:cubicBezTo>
                  <a:cubicBezTo>
                    <a:pt x="73053" y="9165"/>
                    <a:pt x="91952" y="21443"/>
                    <a:pt x="105238" y="19996"/>
                  </a:cubicBezTo>
                  <a:cubicBezTo>
                    <a:pt x="118524" y="18549"/>
                    <a:pt x="125453" y="1009"/>
                    <a:pt x="135231" y="263"/>
                  </a:cubicBezTo>
                  <a:cubicBezTo>
                    <a:pt x="145009" y="-482"/>
                    <a:pt x="152507" y="15567"/>
                    <a:pt x="163908" y="15523"/>
                  </a:cubicBezTo>
                  <a:cubicBezTo>
                    <a:pt x="175309" y="15479"/>
                    <a:pt x="197015" y="2587"/>
                    <a:pt x="203636" y="0"/>
                  </a:cubicBezTo>
                </a:path>
              </a:pathLst>
            </a:custGeom>
            <a:noFill/>
            <a:ln cap="flat" cmpd="sng" w="9525">
              <a:solidFill>
                <a:schemeClr val="dk1"/>
              </a:solidFill>
              <a:prstDash val="solid"/>
              <a:round/>
              <a:headEnd len="med" w="med" type="none"/>
              <a:tailEnd len="med" w="med" type="none"/>
            </a:ln>
          </p:spPr>
        </p:sp>
        <p:sp>
          <p:nvSpPr>
            <p:cNvPr id="1159" name="Google Shape;1159;p105"/>
            <p:cNvSpPr/>
            <p:nvPr/>
          </p:nvSpPr>
          <p:spPr>
            <a:xfrm rot="-9195028">
              <a:off x="-535565" y="4678115"/>
              <a:ext cx="3650496" cy="1197098"/>
            </a:xfrm>
            <a:custGeom>
              <a:rect b="b" l="l" r="r" t="t"/>
              <a:pathLst>
                <a:path extrusionOk="0" h="47883" w="146017">
                  <a:moveTo>
                    <a:pt x="0" y="47883"/>
                  </a:moveTo>
                  <a:cubicBezTo>
                    <a:pt x="13067" y="44945"/>
                    <a:pt x="59722" y="31791"/>
                    <a:pt x="78402" y="30256"/>
                  </a:cubicBezTo>
                  <a:cubicBezTo>
                    <a:pt x="97082" y="28721"/>
                    <a:pt x="100809" y="43718"/>
                    <a:pt x="112078" y="38675"/>
                  </a:cubicBezTo>
                  <a:cubicBezTo>
                    <a:pt x="123347" y="33632"/>
                    <a:pt x="140361" y="6446"/>
                    <a:pt x="146017" y="0"/>
                  </a:cubicBezTo>
                </a:path>
              </a:pathLst>
            </a:custGeom>
            <a:noFill/>
            <a:ln cap="flat" cmpd="sng" w="9525">
              <a:solidFill>
                <a:schemeClr val="dk1"/>
              </a:solidFill>
              <a:prstDash val="solid"/>
              <a:round/>
              <a:headEnd len="med" w="med" type="none"/>
              <a:tailEnd len="med" w="med" type="none"/>
            </a:ln>
          </p:spPr>
        </p:sp>
      </p:grpSp>
      <p:sp>
        <p:nvSpPr>
          <p:cNvPr id="1160" name="Google Shape;1160;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61" name="Google Shape;1161;p105"/>
          <p:cNvSpPr txBox="1"/>
          <p:nvPr>
            <p:ph idx="1" type="subTitle"/>
          </p:nvPr>
        </p:nvSpPr>
        <p:spPr>
          <a:xfrm>
            <a:off x="93762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2" name="Google Shape;1162;p105"/>
          <p:cNvSpPr txBox="1"/>
          <p:nvPr>
            <p:ph idx="2" type="subTitle"/>
          </p:nvPr>
        </p:nvSpPr>
        <p:spPr>
          <a:xfrm>
            <a:off x="3484347"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3" name="Google Shape;1163;p105"/>
          <p:cNvSpPr txBox="1"/>
          <p:nvPr>
            <p:ph idx="3" type="subTitle"/>
          </p:nvPr>
        </p:nvSpPr>
        <p:spPr>
          <a:xfrm>
            <a:off x="603107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4" name="Google Shape;1164;p105"/>
          <p:cNvSpPr txBox="1"/>
          <p:nvPr>
            <p:ph idx="4" type="subTitle"/>
          </p:nvPr>
        </p:nvSpPr>
        <p:spPr>
          <a:xfrm>
            <a:off x="93762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5" name="Google Shape;1165;p105"/>
          <p:cNvSpPr txBox="1"/>
          <p:nvPr>
            <p:ph idx="5" type="subTitle"/>
          </p:nvPr>
        </p:nvSpPr>
        <p:spPr>
          <a:xfrm>
            <a:off x="3484350"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6" name="Google Shape;1166;p105"/>
          <p:cNvSpPr txBox="1"/>
          <p:nvPr>
            <p:ph idx="6" type="subTitle"/>
          </p:nvPr>
        </p:nvSpPr>
        <p:spPr>
          <a:xfrm>
            <a:off x="603107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7" name="Google Shape;1167;p105"/>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68" name="Shape 1168"/>
        <p:cNvGrpSpPr/>
        <p:nvPr/>
      </p:nvGrpSpPr>
      <p:grpSpPr>
        <a:xfrm>
          <a:off x="0" y="0"/>
          <a:ext cx="0" cy="0"/>
          <a:chOff x="0" y="0"/>
          <a:chExt cx="0" cy="0"/>
        </a:xfrm>
      </p:grpSpPr>
      <p:pic>
        <p:nvPicPr>
          <p:cNvPr id="1169" name="Google Shape;1169;p106"/>
          <p:cNvPicPr preferRelativeResize="0"/>
          <p:nvPr/>
        </p:nvPicPr>
        <p:blipFill>
          <a:blip r:embed="rId2">
            <a:alphaModFix/>
          </a:blip>
          <a:stretch>
            <a:fillRect/>
          </a:stretch>
        </p:blipFill>
        <p:spPr>
          <a:xfrm>
            <a:off x="0" y="0"/>
            <a:ext cx="9144000" cy="5143527"/>
          </a:xfrm>
          <a:prstGeom prst="rect">
            <a:avLst/>
          </a:prstGeom>
          <a:noFill/>
          <a:ln>
            <a:noFill/>
          </a:ln>
        </p:spPr>
      </p:pic>
      <p:sp>
        <p:nvSpPr>
          <p:cNvPr id="1170" name="Google Shape;1170;p1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71" name="Google Shape;1171;p106"/>
          <p:cNvSpPr txBox="1"/>
          <p:nvPr>
            <p:ph idx="1" type="subTitle"/>
          </p:nvPr>
        </p:nvSpPr>
        <p:spPr>
          <a:xfrm>
            <a:off x="1163725"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2" name="Google Shape;1172;p106"/>
          <p:cNvSpPr txBox="1"/>
          <p:nvPr>
            <p:ph idx="2" type="subTitle"/>
          </p:nvPr>
        </p:nvSpPr>
        <p:spPr>
          <a:xfrm>
            <a:off x="1163725"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3" name="Google Shape;1173;p106"/>
          <p:cNvSpPr txBox="1"/>
          <p:nvPr>
            <p:ph idx="3" type="subTitle"/>
          </p:nvPr>
        </p:nvSpPr>
        <p:spPr>
          <a:xfrm>
            <a:off x="5013250"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4" name="Google Shape;1174;p106"/>
          <p:cNvSpPr txBox="1"/>
          <p:nvPr>
            <p:ph idx="4" type="subTitle"/>
          </p:nvPr>
        </p:nvSpPr>
        <p:spPr>
          <a:xfrm>
            <a:off x="1163725"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5" name="Google Shape;1175;p106"/>
          <p:cNvSpPr txBox="1"/>
          <p:nvPr>
            <p:ph idx="5" type="subTitle"/>
          </p:nvPr>
        </p:nvSpPr>
        <p:spPr>
          <a:xfrm>
            <a:off x="5013250"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6" name="Google Shape;1176;p106"/>
          <p:cNvSpPr txBox="1"/>
          <p:nvPr>
            <p:ph idx="6" type="subTitle"/>
          </p:nvPr>
        </p:nvSpPr>
        <p:spPr>
          <a:xfrm>
            <a:off x="1163725"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7" name="Google Shape;1177;p106"/>
          <p:cNvSpPr txBox="1"/>
          <p:nvPr>
            <p:ph idx="7" type="subTitle"/>
          </p:nvPr>
        </p:nvSpPr>
        <p:spPr>
          <a:xfrm>
            <a:off x="5013250"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8" name="Google Shape;1178;p106"/>
          <p:cNvSpPr txBox="1"/>
          <p:nvPr>
            <p:ph idx="8" type="subTitle"/>
          </p:nvPr>
        </p:nvSpPr>
        <p:spPr>
          <a:xfrm>
            <a:off x="5013250"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9" name="Google Shape;1179;p10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106"/>
          <p:cNvGrpSpPr/>
          <p:nvPr/>
        </p:nvGrpSpPr>
        <p:grpSpPr>
          <a:xfrm rot="-1373004">
            <a:off x="129486" y="4869891"/>
            <a:ext cx="650297" cy="335737"/>
            <a:chOff x="2913850" y="4730325"/>
            <a:chExt cx="650225" cy="335700"/>
          </a:xfrm>
        </p:grpSpPr>
        <p:sp>
          <p:nvSpPr>
            <p:cNvPr id="1181" name="Google Shape;1181;p10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106"/>
          <p:cNvGrpSpPr/>
          <p:nvPr/>
        </p:nvGrpSpPr>
        <p:grpSpPr>
          <a:xfrm>
            <a:off x="-591236" y="-35525"/>
            <a:ext cx="9943536" cy="5446025"/>
            <a:chOff x="-591236" y="-35525"/>
            <a:chExt cx="9943536" cy="5446025"/>
          </a:xfrm>
        </p:grpSpPr>
        <p:sp>
          <p:nvSpPr>
            <p:cNvPr id="1184" name="Google Shape;1184;p106"/>
            <p:cNvSpPr/>
            <p:nvPr/>
          </p:nvSpPr>
          <p:spPr>
            <a:xfrm>
              <a:off x="3406375" y="-35525"/>
              <a:ext cx="5945925" cy="540450"/>
            </a:xfrm>
            <a:custGeom>
              <a:rect b="b" l="l" r="r" t="t"/>
              <a:pathLst>
                <a:path extrusionOk="0" h="21618" w="237837">
                  <a:moveTo>
                    <a:pt x="0" y="0"/>
                  </a:moveTo>
                  <a:cubicBezTo>
                    <a:pt x="15347" y="1272"/>
                    <a:pt x="61170" y="6972"/>
                    <a:pt x="92083" y="7630"/>
                  </a:cubicBezTo>
                  <a:cubicBezTo>
                    <a:pt x="122997" y="8288"/>
                    <a:pt x="166319" y="1623"/>
                    <a:pt x="185481" y="3947"/>
                  </a:cubicBezTo>
                  <a:cubicBezTo>
                    <a:pt x="204643" y="6271"/>
                    <a:pt x="198329" y="21223"/>
                    <a:pt x="207055" y="21574"/>
                  </a:cubicBezTo>
                  <a:cubicBezTo>
                    <a:pt x="215781" y="21925"/>
                    <a:pt x="232707" y="8639"/>
                    <a:pt x="237837" y="6052"/>
                  </a:cubicBezTo>
                </a:path>
              </a:pathLst>
            </a:custGeom>
            <a:noFill/>
            <a:ln cap="flat" cmpd="sng" w="9525">
              <a:solidFill>
                <a:schemeClr val="dk1"/>
              </a:solidFill>
              <a:prstDash val="solid"/>
              <a:round/>
              <a:headEnd len="med" w="med" type="none"/>
              <a:tailEnd len="med" w="med" type="none"/>
            </a:ln>
          </p:spPr>
        </p:sp>
        <p:sp>
          <p:nvSpPr>
            <p:cNvPr id="1185" name="Google Shape;1185;p106"/>
            <p:cNvSpPr/>
            <p:nvPr/>
          </p:nvSpPr>
          <p:spPr>
            <a:xfrm rot="664597">
              <a:off x="-572914" y="4549629"/>
              <a:ext cx="3496925" cy="529888"/>
            </a:xfrm>
            <a:custGeom>
              <a:rect b="b" l="l" r="r" t="t"/>
              <a:pathLst>
                <a:path extrusionOk="0" h="21195" w="174957">
                  <a:moveTo>
                    <a:pt x="0" y="21195"/>
                  </a:moveTo>
                  <a:cubicBezTo>
                    <a:pt x="9208" y="17687"/>
                    <a:pt x="39595" y="1332"/>
                    <a:pt x="55249" y="148"/>
                  </a:cubicBezTo>
                  <a:cubicBezTo>
                    <a:pt x="70903" y="-1036"/>
                    <a:pt x="79147" y="12601"/>
                    <a:pt x="93924" y="14092"/>
                  </a:cubicBezTo>
                  <a:cubicBezTo>
                    <a:pt x="108701" y="15583"/>
                    <a:pt x="130407" y="8041"/>
                    <a:pt x="143912" y="9093"/>
                  </a:cubicBezTo>
                  <a:cubicBezTo>
                    <a:pt x="157418" y="10145"/>
                    <a:pt x="169783" y="18521"/>
                    <a:pt x="174957" y="20406"/>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86" name="Shape 1186"/>
        <p:cNvGrpSpPr/>
        <p:nvPr/>
      </p:nvGrpSpPr>
      <p:grpSpPr>
        <a:xfrm>
          <a:off x="0" y="0"/>
          <a:ext cx="0" cy="0"/>
          <a:chOff x="0" y="0"/>
          <a:chExt cx="0" cy="0"/>
        </a:xfrm>
      </p:grpSpPr>
      <p:pic>
        <p:nvPicPr>
          <p:cNvPr id="1187" name="Google Shape;1187;p107"/>
          <p:cNvPicPr preferRelativeResize="0"/>
          <p:nvPr/>
        </p:nvPicPr>
        <p:blipFill>
          <a:blip r:embed="rId2">
            <a:alphaModFix/>
          </a:blip>
          <a:stretch>
            <a:fillRect/>
          </a:stretch>
        </p:blipFill>
        <p:spPr>
          <a:xfrm>
            <a:off x="0" y="0"/>
            <a:ext cx="9144000" cy="5143527"/>
          </a:xfrm>
          <a:prstGeom prst="rect">
            <a:avLst/>
          </a:prstGeom>
          <a:noFill/>
          <a:ln>
            <a:noFill/>
          </a:ln>
        </p:spPr>
      </p:pic>
      <p:sp>
        <p:nvSpPr>
          <p:cNvPr id="1188" name="Google Shape;1188;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89" name="Google Shape;1189;p107"/>
          <p:cNvSpPr txBox="1"/>
          <p:nvPr>
            <p:ph idx="1" type="subTitle"/>
          </p:nvPr>
        </p:nvSpPr>
        <p:spPr>
          <a:xfrm>
            <a:off x="1024775"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0" name="Google Shape;1190;p107"/>
          <p:cNvSpPr txBox="1"/>
          <p:nvPr>
            <p:ph idx="2" type="subTitle"/>
          </p:nvPr>
        </p:nvSpPr>
        <p:spPr>
          <a:xfrm>
            <a:off x="3635689"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1" name="Google Shape;1191;p107"/>
          <p:cNvSpPr txBox="1"/>
          <p:nvPr>
            <p:ph idx="3" type="subTitle"/>
          </p:nvPr>
        </p:nvSpPr>
        <p:spPr>
          <a:xfrm>
            <a:off x="1024775" y="3480275"/>
            <a:ext cx="22326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2" name="Google Shape;1192;p107"/>
          <p:cNvSpPr txBox="1"/>
          <p:nvPr>
            <p:ph idx="4" type="subTitle"/>
          </p:nvPr>
        </p:nvSpPr>
        <p:spPr>
          <a:xfrm>
            <a:off x="3635689"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3" name="Google Shape;1193;p107"/>
          <p:cNvSpPr txBox="1"/>
          <p:nvPr>
            <p:ph idx="5" type="subTitle"/>
          </p:nvPr>
        </p:nvSpPr>
        <p:spPr>
          <a:xfrm>
            <a:off x="6246597"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4" name="Google Shape;1194;p107"/>
          <p:cNvSpPr txBox="1"/>
          <p:nvPr>
            <p:ph idx="6" type="subTitle"/>
          </p:nvPr>
        </p:nvSpPr>
        <p:spPr>
          <a:xfrm>
            <a:off x="6246597"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5" name="Google Shape;1195;p107"/>
          <p:cNvSpPr txBox="1"/>
          <p:nvPr>
            <p:ph idx="7" type="subTitle"/>
          </p:nvPr>
        </p:nvSpPr>
        <p:spPr>
          <a:xfrm>
            <a:off x="1024775"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6" name="Google Shape;1196;p107"/>
          <p:cNvSpPr txBox="1"/>
          <p:nvPr>
            <p:ph idx="8" type="subTitle"/>
          </p:nvPr>
        </p:nvSpPr>
        <p:spPr>
          <a:xfrm>
            <a:off x="3635686"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7" name="Google Shape;1197;p107"/>
          <p:cNvSpPr txBox="1"/>
          <p:nvPr>
            <p:ph idx="9" type="subTitle"/>
          </p:nvPr>
        </p:nvSpPr>
        <p:spPr>
          <a:xfrm>
            <a:off x="6246590"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8" name="Google Shape;1198;p107"/>
          <p:cNvSpPr txBox="1"/>
          <p:nvPr>
            <p:ph idx="13" type="subTitle"/>
          </p:nvPr>
        </p:nvSpPr>
        <p:spPr>
          <a:xfrm>
            <a:off x="1024775"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9" name="Google Shape;1199;p107"/>
          <p:cNvSpPr txBox="1"/>
          <p:nvPr>
            <p:ph idx="14" type="subTitle"/>
          </p:nvPr>
        </p:nvSpPr>
        <p:spPr>
          <a:xfrm>
            <a:off x="3635686"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0" name="Google Shape;1200;p107"/>
          <p:cNvSpPr txBox="1"/>
          <p:nvPr>
            <p:ph idx="15" type="subTitle"/>
          </p:nvPr>
        </p:nvSpPr>
        <p:spPr>
          <a:xfrm>
            <a:off x="6246590"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1" name="Google Shape;1201;p10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107"/>
          <p:cNvGrpSpPr/>
          <p:nvPr/>
        </p:nvGrpSpPr>
        <p:grpSpPr>
          <a:xfrm rot="-3900959">
            <a:off x="100473" y="3608678"/>
            <a:ext cx="650278" cy="335728"/>
            <a:chOff x="2913850" y="4730325"/>
            <a:chExt cx="650225" cy="335700"/>
          </a:xfrm>
        </p:grpSpPr>
        <p:sp>
          <p:nvSpPr>
            <p:cNvPr id="1203" name="Google Shape;1203;p10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107"/>
          <p:cNvGrpSpPr/>
          <p:nvPr/>
        </p:nvGrpSpPr>
        <p:grpSpPr>
          <a:xfrm>
            <a:off x="-125675" y="-48675"/>
            <a:ext cx="9477975" cy="5220275"/>
            <a:chOff x="-125675" y="-48675"/>
            <a:chExt cx="9477975" cy="5220275"/>
          </a:xfrm>
        </p:grpSpPr>
        <p:sp>
          <p:nvSpPr>
            <p:cNvPr id="1206" name="Google Shape;1206;p107"/>
            <p:cNvSpPr/>
            <p:nvPr/>
          </p:nvSpPr>
          <p:spPr>
            <a:xfrm>
              <a:off x="4866550" y="-48675"/>
              <a:ext cx="4485750" cy="1018950"/>
            </a:xfrm>
            <a:custGeom>
              <a:rect b="b" l="l" r="r" t="t"/>
              <a:pathLst>
                <a:path extrusionOk="0" h="40758" w="179430">
                  <a:moveTo>
                    <a:pt x="0" y="0"/>
                  </a:moveTo>
                  <a:cubicBezTo>
                    <a:pt x="20916" y="1973"/>
                    <a:pt x="101248" y="5087"/>
                    <a:pt x="125496" y="11840"/>
                  </a:cubicBezTo>
                  <a:cubicBezTo>
                    <a:pt x="149745" y="18593"/>
                    <a:pt x="136502" y="38588"/>
                    <a:pt x="145491" y="40517"/>
                  </a:cubicBezTo>
                  <a:cubicBezTo>
                    <a:pt x="154480" y="42446"/>
                    <a:pt x="173774" y="26266"/>
                    <a:pt x="179430" y="23416"/>
                  </a:cubicBezTo>
                </a:path>
              </a:pathLst>
            </a:custGeom>
            <a:noFill/>
            <a:ln cap="flat" cmpd="sng" w="9525">
              <a:solidFill>
                <a:schemeClr val="dk1"/>
              </a:solidFill>
              <a:prstDash val="solid"/>
              <a:round/>
              <a:headEnd len="med" w="med" type="none"/>
              <a:tailEnd len="med" w="med" type="none"/>
            </a:ln>
          </p:spPr>
        </p:sp>
        <p:sp>
          <p:nvSpPr>
            <p:cNvPr id="1207" name="Google Shape;1207;p107"/>
            <p:cNvSpPr/>
            <p:nvPr/>
          </p:nvSpPr>
          <p:spPr>
            <a:xfrm>
              <a:off x="-125675" y="4171825"/>
              <a:ext cx="2367850" cy="999775"/>
            </a:xfrm>
            <a:custGeom>
              <a:rect b="b" l="l" r="r" t="t"/>
              <a:pathLst>
                <a:path extrusionOk="0" h="39991" w="94714">
                  <a:moveTo>
                    <a:pt x="0" y="0"/>
                  </a:moveTo>
                  <a:cubicBezTo>
                    <a:pt x="3333" y="833"/>
                    <a:pt x="15742" y="-307"/>
                    <a:pt x="19995" y="4999"/>
                  </a:cubicBezTo>
                  <a:cubicBezTo>
                    <a:pt x="24248" y="10305"/>
                    <a:pt x="17846" y="29029"/>
                    <a:pt x="25520" y="31835"/>
                  </a:cubicBezTo>
                  <a:cubicBezTo>
                    <a:pt x="33194" y="34641"/>
                    <a:pt x="54505" y="20478"/>
                    <a:pt x="66037" y="21837"/>
                  </a:cubicBezTo>
                  <a:cubicBezTo>
                    <a:pt x="77569" y="23196"/>
                    <a:pt x="89935" y="36965"/>
                    <a:pt x="94714" y="39991"/>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208" name="Shape 1208"/>
        <p:cNvGrpSpPr/>
        <p:nvPr/>
      </p:nvGrpSpPr>
      <p:grpSpPr>
        <a:xfrm>
          <a:off x="0" y="0"/>
          <a:ext cx="0" cy="0"/>
          <a:chOff x="0" y="0"/>
          <a:chExt cx="0" cy="0"/>
        </a:xfrm>
      </p:grpSpPr>
      <p:pic>
        <p:nvPicPr>
          <p:cNvPr id="1209" name="Google Shape;1209;p10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10" name="Google Shape;1210;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11" name="Google Shape;1211;p10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p108"/>
          <p:cNvGrpSpPr/>
          <p:nvPr/>
        </p:nvGrpSpPr>
        <p:grpSpPr>
          <a:xfrm rot="-3900959">
            <a:off x="-190852" y="3130353"/>
            <a:ext cx="650278" cy="335728"/>
            <a:chOff x="2913850" y="4730325"/>
            <a:chExt cx="650225" cy="335700"/>
          </a:xfrm>
        </p:grpSpPr>
        <p:sp>
          <p:nvSpPr>
            <p:cNvPr id="1213" name="Google Shape;1213;p10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108"/>
          <p:cNvGrpSpPr/>
          <p:nvPr/>
        </p:nvGrpSpPr>
        <p:grpSpPr>
          <a:xfrm>
            <a:off x="-184425" y="-82850"/>
            <a:ext cx="9558775" cy="5267489"/>
            <a:chOff x="-184425" y="-82850"/>
            <a:chExt cx="9558775" cy="5267489"/>
          </a:xfrm>
        </p:grpSpPr>
        <p:sp>
          <p:nvSpPr>
            <p:cNvPr id="1216" name="Google Shape;1216;p108"/>
            <p:cNvSpPr/>
            <p:nvPr/>
          </p:nvSpPr>
          <p:spPr>
            <a:xfrm>
              <a:off x="5064050" y="-82850"/>
              <a:ext cx="4310300" cy="1100575"/>
            </a:xfrm>
            <a:custGeom>
              <a:rect b="b" l="l" r="r" t="t"/>
              <a:pathLst>
                <a:path extrusionOk="0" h="44023" w="172412">
                  <a:moveTo>
                    <a:pt x="0" y="0"/>
                  </a:moveTo>
                  <a:cubicBezTo>
                    <a:pt x="8791" y="1793"/>
                    <a:pt x="33634" y="10366"/>
                    <a:pt x="52747" y="10760"/>
                  </a:cubicBezTo>
                  <a:cubicBezTo>
                    <a:pt x="71860" y="11154"/>
                    <a:pt x="101208" y="1444"/>
                    <a:pt x="114679" y="2362"/>
                  </a:cubicBezTo>
                  <a:cubicBezTo>
                    <a:pt x="128150" y="3281"/>
                    <a:pt x="125088" y="14478"/>
                    <a:pt x="133573" y="16271"/>
                  </a:cubicBezTo>
                  <a:cubicBezTo>
                    <a:pt x="142058" y="18064"/>
                    <a:pt x="161521" y="8879"/>
                    <a:pt x="165589" y="13121"/>
                  </a:cubicBezTo>
                  <a:cubicBezTo>
                    <a:pt x="169657" y="17364"/>
                    <a:pt x="156842" y="36871"/>
                    <a:pt x="157979" y="41726"/>
                  </a:cubicBezTo>
                  <a:cubicBezTo>
                    <a:pt x="159116" y="46581"/>
                    <a:pt x="170007" y="42163"/>
                    <a:pt x="172412" y="42250"/>
                  </a:cubicBezTo>
                </a:path>
              </a:pathLst>
            </a:custGeom>
            <a:noFill/>
            <a:ln cap="flat" cmpd="sng" w="9525">
              <a:solidFill>
                <a:schemeClr val="dk1"/>
              </a:solidFill>
              <a:prstDash val="solid"/>
              <a:round/>
              <a:headEnd len="med" w="med" type="none"/>
              <a:tailEnd len="med" w="med" type="none"/>
            </a:ln>
          </p:spPr>
        </p:sp>
        <p:sp>
          <p:nvSpPr>
            <p:cNvPr id="1217" name="Google Shape;1217;p108"/>
            <p:cNvSpPr/>
            <p:nvPr/>
          </p:nvSpPr>
          <p:spPr>
            <a:xfrm>
              <a:off x="-184425" y="3767314"/>
              <a:ext cx="2027225" cy="1417325"/>
            </a:xfrm>
            <a:custGeom>
              <a:rect b="b" l="l" r="r" t="t"/>
              <a:pathLst>
                <a:path extrusionOk="0" h="56693" w="81089">
                  <a:moveTo>
                    <a:pt x="0" y="13393"/>
                  </a:moveTo>
                  <a:cubicBezTo>
                    <a:pt x="4330" y="11381"/>
                    <a:pt x="19901" y="-4408"/>
                    <a:pt x="25980" y="1321"/>
                  </a:cubicBezTo>
                  <a:cubicBezTo>
                    <a:pt x="32060" y="7051"/>
                    <a:pt x="28254" y="41166"/>
                    <a:pt x="36477" y="47770"/>
                  </a:cubicBezTo>
                  <a:cubicBezTo>
                    <a:pt x="44700" y="54374"/>
                    <a:pt x="67881" y="39460"/>
                    <a:pt x="75316" y="40947"/>
                  </a:cubicBezTo>
                  <a:cubicBezTo>
                    <a:pt x="82751" y="42434"/>
                    <a:pt x="80127" y="54069"/>
                    <a:pt x="81089" y="5669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1218" name="Shape 1218"/>
        <p:cNvGrpSpPr/>
        <p:nvPr/>
      </p:nvGrpSpPr>
      <p:grpSpPr>
        <a:xfrm>
          <a:off x="0" y="0"/>
          <a:ext cx="0" cy="0"/>
          <a:chOff x="0" y="0"/>
          <a:chExt cx="0" cy="0"/>
        </a:xfrm>
      </p:grpSpPr>
      <p:pic>
        <p:nvPicPr>
          <p:cNvPr id="1219" name="Google Shape;1219;p109"/>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20" name="Google Shape;1220;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21" name="Google Shape;1221;p109"/>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2" name="Google Shape;1222;p109"/>
          <p:cNvGrpSpPr/>
          <p:nvPr/>
        </p:nvGrpSpPr>
        <p:grpSpPr>
          <a:xfrm rot="7212961">
            <a:off x="8687593" y="1896511"/>
            <a:ext cx="650275" cy="335726"/>
            <a:chOff x="2913850" y="4730325"/>
            <a:chExt cx="650225" cy="335700"/>
          </a:xfrm>
        </p:grpSpPr>
        <p:sp>
          <p:nvSpPr>
            <p:cNvPr id="1223" name="Google Shape;1223;p10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109"/>
          <p:cNvGrpSpPr/>
          <p:nvPr/>
        </p:nvGrpSpPr>
        <p:grpSpPr>
          <a:xfrm>
            <a:off x="-138500" y="-142362"/>
            <a:ext cx="9532525" cy="5327013"/>
            <a:chOff x="-138500" y="-142362"/>
            <a:chExt cx="9532525" cy="5327013"/>
          </a:xfrm>
        </p:grpSpPr>
        <p:sp>
          <p:nvSpPr>
            <p:cNvPr id="1226" name="Google Shape;1226;p109"/>
            <p:cNvSpPr/>
            <p:nvPr/>
          </p:nvSpPr>
          <p:spPr>
            <a:xfrm>
              <a:off x="8042550" y="-142362"/>
              <a:ext cx="1351475" cy="1747475"/>
            </a:xfrm>
            <a:custGeom>
              <a:rect b="b" l="l" r="r" t="t"/>
              <a:pathLst>
                <a:path extrusionOk="0" h="69899" w="54059">
                  <a:moveTo>
                    <a:pt x="0" y="0"/>
                  </a:moveTo>
                  <a:cubicBezTo>
                    <a:pt x="3105" y="2274"/>
                    <a:pt x="13077" y="10409"/>
                    <a:pt x="18632" y="13646"/>
                  </a:cubicBezTo>
                  <a:cubicBezTo>
                    <a:pt x="24187" y="16883"/>
                    <a:pt x="31141" y="10104"/>
                    <a:pt x="33328" y="19420"/>
                  </a:cubicBezTo>
                  <a:cubicBezTo>
                    <a:pt x="35515" y="28736"/>
                    <a:pt x="28298" y="65824"/>
                    <a:pt x="31753" y="69542"/>
                  </a:cubicBezTo>
                  <a:cubicBezTo>
                    <a:pt x="35208" y="73260"/>
                    <a:pt x="50341" y="46362"/>
                    <a:pt x="54059" y="41726"/>
                  </a:cubicBezTo>
                </a:path>
              </a:pathLst>
            </a:custGeom>
            <a:noFill/>
            <a:ln cap="flat" cmpd="sng" w="9525">
              <a:solidFill>
                <a:schemeClr val="dk1"/>
              </a:solidFill>
              <a:prstDash val="solid"/>
              <a:round/>
              <a:headEnd len="med" w="med" type="none"/>
              <a:tailEnd len="med" w="med" type="none"/>
            </a:ln>
          </p:spPr>
        </p:sp>
        <p:sp>
          <p:nvSpPr>
            <p:cNvPr id="1227" name="Google Shape;1227;p109"/>
            <p:cNvSpPr/>
            <p:nvPr/>
          </p:nvSpPr>
          <p:spPr>
            <a:xfrm>
              <a:off x="-138500" y="4259600"/>
              <a:ext cx="3096600" cy="925050"/>
            </a:xfrm>
            <a:custGeom>
              <a:rect b="b" l="l" r="r" t="t"/>
              <a:pathLst>
                <a:path extrusionOk="0" h="37002" w="123864">
                  <a:moveTo>
                    <a:pt x="0" y="0"/>
                  </a:moveTo>
                  <a:cubicBezTo>
                    <a:pt x="2843" y="1356"/>
                    <a:pt x="13864" y="2449"/>
                    <a:pt x="17057" y="8135"/>
                  </a:cubicBezTo>
                  <a:cubicBezTo>
                    <a:pt x="20250" y="13821"/>
                    <a:pt x="11459" y="31928"/>
                    <a:pt x="19157" y="34115"/>
                  </a:cubicBezTo>
                  <a:cubicBezTo>
                    <a:pt x="26855" y="36302"/>
                    <a:pt x="52966" y="21868"/>
                    <a:pt x="63244" y="21256"/>
                  </a:cubicBezTo>
                  <a:cubicBezTo>
                    <a:pt x="73522" y="20644"/>
                    <a:pt x="72866" y="29741"/>
                    <a:pt x="80826" y="30441"/>
                  </a:cubicBezTo>
                  <a:cubicBezTo>
                    <a:pt x="88786" y="31141"/>
                    <a:pt x="103832" y="24362"/>
                    <a:pt x="111005" y="25455"/>
                  </a:cubicBezTo>
                  <a:cubicBezTo>
                    <a:pt x="118178" y="26549"/>
                    <a:pt x="121721" y="35078"/>
                    <a:pt x="123864" y="37002"/>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28" name="Shape 1228"/>
        <p:cNvGrpSpPr/>
        <p:nvPr/>
      </p:nvGrpSpPr>
      <p:grpSpPr>
        <a:xfrm>
          <a:off x="0" y="0"/>
          <a:ext cx="0" cy="0"/>
          <a:chOff x="0" y="0"/>
          <a:chExt cx="0" cy="0"/>
        </a:xfrm>
      </p:grpSpPr>
      <p:pic>
        <p:nvPicPr>
          <p:cNvPr id="1229" name="Google Shape;1229;p110"/>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30" name="Google Shape;1230;p110"/>
          <p:cNvSpPr txBox="1"/>
          <p:nvPr>
            <p:ph type="ctrTitle"/>
          </p:nvPr>
        </p:nvSpPr>
        <p:spPr>
          <a:xfrm>
            <a:off x="1019900" y="669825"/>
            <a:ext cx="3133500" cy="997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0" sz="5100">
                <a:latin typeface="Raleway Black"/>
                <a:ea typeface="Raleway Black"/>
                <a:cs typeface="Raleway Black"/>
                <a:sym typeface="Ralew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31" name="Google Shape;1231;p110"/>
          <p:cNvSpPr txBox="1"/>
          <p:nvPr>
            <p:ph idx="1" type="subTitle"/>
          </p:nvPr>
        </p:nvSpPr>
        <p:spPr>
          <a:xfrm>
            <a:off x="1019900" y="1552150"/>
            <a:ext cx="3133500" cy="108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32" name="Google Shape;1232;p110"/>
          <p:cNvSpPr txBox="1"/>
          <p:nvPr/>
        </p:nvSpPr>
        <p:spPr>
          <a:xfrm>
            <a:off x="1019900" y="3192125"/>
            <a:ext cx="3886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grpSp>
        <p:nvGrpSpPr>
          <p:cNvPr id="1233" name="Google Shape;1233;p110"/>
          <p:cNvGrpSpPr/>
          <p:nvPr/>
        </p:nvGrpSpPr>
        <p:grpSpPr>
          <a:xfrm rot="-1563004">
            <a:off x="3470026" y="4466946"/>
            <a:ext cx="650290" cy="335733"/>
            <a:chOff x="2913850" y="4730325"/>
            <a:chExt cx="650225" cy="335700"/>
          </a:xfrm>
        </p:grpSpPr>
        <p:sp>
          <p:nvSpPr>
            <p:cNvPr id="1234" name="Google Shape;1234;p11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110"/>
          <p:cNvGrpSpPr/>
          <p:nvPr/>
        </p:nvGrpSpPr>
        <p:grpSpPr>
          <a:xfrm>
            <a:off x="-112250" y="-179992"/>
            <a:ext cx="9547700" cy="5505365"/>
            <a:chOff x="-112250" y="-179992"/>
            <a:chExt cx="9547700" cy="5505365"/>
          </a:xfrm>
        </p:grpSpPr>
        <p:sp>
          <p:nvSpPr>
            <p:cNvPr id="1237" name="Google Shape;1237;p110"/>
            <p:cNvSpPr/>
            <p:nvPr/>
          </p:nvSpPr>
          <p:spPr>
            <a:xfrm>
              <a:off x="5066100" y="-179992"/>
              <a:ext cx="4369350" cy="765500"/>
            </a:xfrm>
            <a:custGeom>
              <a:rect b="b" l="l" r="r" t="t"/>
              <a:pathLst>
                <a:path extrusionOk="0" h="30620" w="174774">
                  <a:moveTo>
                    <a:pt x="0" y="55"/>
                  </a:moveTo>
                  <a:cubicBezTo>
                    <a:pt x="3980" y="4298"/>
                    <a:pt x="12641" y="23804"/>
                    <a:pt x="23881" y="25510"/>
                  </a:cubicBezTo>
                  <a:cubicBezTo>
                    <a:pt x="35122" y="27216"/>
                    <a:pt x="55896" y="9459"/>
                    <a:pt x="67443" y="10290"/>
                  </a:cubicBezTo>
                  <a:cubicBezTo>
                    <a:pt x="78990" y="11121"/>
                    <a:pt x="85463" y="32202"/>
                    <a:pt x="93161" y="30496"/>
                  </a:cubicBezTo>
                  <a:cubicBezTo>
                    <a:pt x="100859" y="28790"/>
                    <a:pt x="106195" y="930"/>
                    <a:pt x="113630" y="55"/>
                  </a:cubicBezTo>
                  <a:cubicBezTo>
                    <a:pt x="121065" y="-820"/>
                    <a:pt x="127582" y="23411"/>
                    <a:pt x="137773" y="25248"/>
                  </a:cubicBezTo>
                  <a:cubicBezTo>
                    <a:pt x="147964" y="27085"/>
                    <a:pt x="168607" y="13439"/>
                    <a:pt x="174774" y="11077"/>
                  </a:cubicBezTo>
                </a:path>
              </a:pathLst>
            </a:custGeom>
            <a:noFill/>
            <a:ln cap="flat" cmpd="sng" w="9525">
              <a:solidFill>
                <a:schemeClr val="dk1"/>
              </a:solidFill>
              <a:prstDash val="solid"/>
              <a:round/>
              <a:headEnd len="med" w="med" type="none"/>
              <a:tailEnd len="med" w="med" type="none"/>
            </a:ln>
          </p:spPr>
        </p:sp>
        <p:sp>
          <p:nvSpPr>
            <p:cNvPr id="1238" name="Google Shape;1238;p110"/>
            <p:cNvSpPr/>
            <p:nvPr/>
          </p:nvSpPr>
          <p:spPr>
            <a:xfrm>
              <a:off x="-112250" y="4608498"/>
              <a:ext cx="5957000" cy="716875"/>
            </a:xfrm>
            <a:custGeom>
              <a:rect b="b" l="l" r="r" t="t"/>
              <a:pathLst>
                <a:path extrusionOk="0" h="28675" w="238280">
                  <a:moveTo>
                    <a:pt x="0" y="14504"/>
                  </a:moveTo>
                  <a:cubicBezTo>
                    <a:pt x="8791" y="12099"/>
                    <a:pt x="37789" y="-498"/>
                    <a:pt x="52747" y="71"/>
                  </a:cubicBezTo>
                  <a:cubicBezTo>
                    <a:pt x="67705" y="640"/>
                    <a:pt x="77546" y="16517"/>
                    <a:pt x="89749" y="17916"/>
                  </a:cubicBezTo>
                  <a:cubicBezTo>
                    <a:pt x="101952" y="19316"/>
                    <a:pt x="117959" y="8206"/>
                    <a:pt x="125963" y="8468"/>
                  </a:cubicBezTo>
                  <a:cubicBezTo>
                    <a:pt x="133967" y="8730"/>
                    <a:pt x="125001" y="19140"/>
                    <a:pt x="137772" y="19490"/>
                  </a:cubicBezTo>
                  <a:cubicBezTo>
                    <a:pt x="150543" y="19840"/>
                    <a:pt x="185840" y="9037"/>
                    <a:pt x="202591" y="10568"/>
                  </a:cubicBezTo>
                  <a:cubicBezTo>
                    <a:pt x="219342" y="12099"/>
                    <a:pt x="232332" y="25657"/>
                    <a:pt x="238280" y="28675"/>
                  </a:cubicBezTo>
                </a:path>
              </a:pathLst>
            </a:custGeom>
            <a:noFill/>
            <a:ln cap="flat" cmpd="sng" w="9525">
              <a:solidFill>
                <a:schemeClr val="dk1"/>
              </a:solidFill>
              <a:prstDash val="solid"/>
              <a:round/>
              <a:headEnd len="med" w="med" type="none"/>
              <a:tailEnd len="med" w="med" type="none"/>
            </a:ln>
          </p:spPr>
        </p:sp>
      </p:grpSp>
      <p:sp>
        <p:nvSpPr>
          <p:cNvPr id="1239" name="Google Shape;1239;p11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40" name="Shape 1240"/>
        <p:cNvGrpSpPr/>
        <p:nvPr/>
      </p:nvGrpSpPr>
      <p:grpSpPr>
        <a:xfrm>
          <a:off x="0" y="0"/>
          <a:ext cx="0" cy="0"/>
          <a:chOff x="0" y="0"/>
          <a:chExt cx="0" cy="0"/>
        </a:xfrm>
      </p:grpSpPr>
      <p:pic>
        <p:nvPicPr>
          <p:cNvPr id="1241" name="Google Shape;1241;p111"/>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242" name="Google Shape;1242;p111"/>
          <p:cNvGrpSpPr/>
          <p:nvPr/>
        </p:nvGrpSpPr>
        <p:grpSpPr>
          <a:xfrm flipH="1">
            <a:off x="-349875" y="-217600"/>
            <a:ext cx="9814550" cy="5514775"/>
            <a:chOff x="-349875" y="-217600"/>
            <a:chExt cx="9814550" cy="5514775"/>
          </a:xfrm>
        </p:grpSpPr>
        <p:sp>
          <p:nvSpPr>
            <p:cNvPr id="1243" name="Google Shape;1243;p111"/>
            <p:cNvSpPr/>
            <p:nvPr/>
          </p:nvSpPr>
          <p:spPr>
            <a:xfrm>
              <a:off x="6585750" y="-217600"/>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244" name="Google Shape;1244;p111"/>
            <p:cNvSpPr/>
            <p:nvPr/>
          </p:nvSpPr>
          <p:spPr>
            <a:xfrm>
              <a:off x="-349875" y="42184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245" name="Google Shape;1245;p111"/>
          <p:cNvGrpSpPr/>
          <p:nvPr/>
        </p:nvGrpSpPr>
        <p:grpSpPr>
          <a:xfrm flipH="1" rot="1917845">
            <a:off x="5847098" y="4868675"/>
            <a:ext cx="650240" cy="335708"/>
            <a:chOff x="2913850" y="4730325"/>
            <a:chExt cx="650225" cy="335700"/>
          </a:xfrm>
        </p:grpSpPr>
        <p:sp>
          <p:nvSpPr>
            <p:cNvPr id="1246" name="Google Shape;1246;p11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11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49" name="Shape 1249"/>
        <p:cNvGrpSpPr/>
        <p:nvPr/>
      </p:nvGrpSpPr>
      <p:grpSpPr>
        <a:xfrm>
          <a:off x="0" y="0"/>
          <a:ext cx="0" cy="0"/>
          <a:chOff x="0" y="0"/>
          <a:chExt cx="0" cy="0"/>
        </a:xfrm>
      </p:grpSpPr>
      <p:pic>
        <p:nvPicPr>
          <p:cNvPr id="1250" name="Google Shape;1250;p112"/>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51" name="Google Shape;1251;p11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112"/>
          <p:cNvGrpSpPr/>
          <p:nvPr/>
        </p:nvGrpSpPr>
        <p:grpSpPr>
          <a:xfrm>
            <a:off x="220925" y="-125875"/>
            <a:ext cx="9139200" cy="5407433"/>
            <a:chOff x="220925" y="-125875"/>
            <a:chExt cx="9139200" cy="5407433"/>
          </a:xfrm>
        </p:grpSpPr>
        <p:sp>
          <p:nvSpPr>
            <p:cNvPr id="1253" name="Google Shape;1253;p112"/>
            <p:cNvSpPr/>
            <p:nvPr/>
          </p:nvSpPr>
          <p:spPr>
            <a:xfrm>
              <a:off x="220925" y="4786433"/>
              <a:ext cx="6383350" cy="495125"/>
            </a:xfrm>
            <a:custGeom>
              <a:rect b="b" l="l" r="r" t="t"/>
              <a:pathLst>
                <a:path extrusionOk="0" h="19805" w="255334">
                  <a:moveTo>
                    <a:pt x="0" y="19805"/>
                  </a:moveTo>
                  <a:cubicBezTo>
                    <a:pt x="5729" y="16532"/>
                    <a:pt x="21974" y="1474"/>
                    <a:pt x="34372" y="164"/>
                  </a:cubicBezTo>
                  <a:cubicBezTo>
                    <a:pt x="46771" y="-1145"/>
                    <a:pt x="63793" y="11334"/>
                    <a:pt x="74391" y="11948"/>
                  </a:cubicBezTo>
                  <a:cubicBezTo>
                    <a:pt x="84989" y="12562"/>
                    <a:pt x="87117" y="3478"/>
                    <a:pt x="97960" y="3846"/>
                  </a:cubicBezTo>
                  <a:cubicBezTo>
                    <a:pt x="108804" y="4214"/>
                    <a:pt x="118952" y="14240"/>
                    <a:pt x="139452" y="14158"/>
                  </a:cubicBezTo>
                  <a:cubicBezTo>
                    <a:pt x="159952" y="14076"/>
                    <a:pt x="201648" y="2578"/>
                    <a:pt x="220962" y="3355"/>
                  </a:cubicBezTo>
                  <a:cubicBezTo>
                    <a:pt x="240276" y="4133"/>
                    <a:pt x="249605" y="16245"/>
                    <a:pt x="255334" y="18823"/>
                  </a:cubicBezTo>
                </a:path>
              </a:pathLst>
            </a:custGeom>
            <a:noFill/>
            <a:ln cap="flat" cmpd="sng" w="9525">
              <a:solidFill>
                <a:schemeClr val="dk1"/>
              </a:solidFill>
              <a:prstDash val="solid"/>
              <a:round/>
              <a:headEnd len="med" w="med" type="none"/>
              <a:tailEnd len="med" w="med" type="none"/>
            </a:ln>
          </p:spPr>
        </p:sp>
        <p:sp>
          <p:nvSpPr>
            <p:cNvPr id="1254" name="Google Shape;1254;p112"/>
            <p:cNvSpPr/>
            <p:nvPr/>
          </p:nvSpPr>
          <p:spPr>
            <a:xfrm>
              <a:off x="5352125" y="-125875"/>
              <a:ext cx="4008000" cy="908400"/>
            </a:xfrm>
            <a:custGeom>
              <a:rect b="b" l="l" r="r" t="t"/>
              <a:pathLst>
                <a:path extrusionOk="0" h="36336" w="160320">
                  <a:moveTo>
                    <a:pt x="0" y="0"/>
                  </a:moveTo>
                  <a:cubicBezTo>
                    <a:pt x="11335" y="3601"/>
                    <a:pt x="43087" y="19396"/>
                    <a:pt x="68007" y="21605"/>
                  </a:cubicBezTo>
                  <a:cubicBezTo>
                    <a:pt x="92927" y="23815"/>
                    <a:pt x="134133" y="10802"/>
                    <a:pt x="149518" y="13257"/>
                  </a:cubicBezTo>
                  <a:cubicBezTo>
                    <a:pt x="164904" y="15712"/>
                    <a:pt x="158520" y="32490"/>
                    <a:pt x="160320" y="36336"/>
                  </a:cubicBezTo>
                </a:path>
              </a:pathLst>
            </a:custGeom>
            <a:noFill/>
            <a:ln cap="flat" cmpd="sng" w="9525">
              <a:solidFill>
                <a:schemeClr val="dk1"/>
              </a:solidFill>
              <a:prstDash val="solid"/>
              <a:round/>
              <a:headEnd len="med" w="med" type="none"/>
              <a:tailEnd len="med" w="med" type="none"/>
            </a:ln>
          </p:spPr>
        </p:sp>
      </p:grpSp>
      <p:grpSp>
        <p:nvGrpSpPr>
          <p:cNvPr id="1255" name="Google Shape;1255;p112"/>
          <p:cNvGrpSpPr/>
          <p:nvPr/>
        </p:nvGrpSpPr>
        <p:grpSpPr>
          <a:xfrm rot="-9257288">
            <a:off x="-71354" y="4483577"/>
            <a:ext cx="650306" cy="335742"/>
            <a:chOff x="2913850" y="4730325"/>
            <a:chExt cx="650225" cy="335700"/>
          </a:xfrm>
        </p:grpSpPr>
        <p:sp>
          <p:nvSpPr>
            <p:cNvPr id="1256" name="Google Shape;1256;p11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61" name="Shape 1261"/>
        <p:cNvGrpSpPr/>
        <p:nvPr/>
      </p:nvGrpSpPr>
      <p:grpSpPr>
        <a:xfrm>
          <a:off x="0" y="0"/>
          <a:ext cx="0" cy="0"/>
          <a:chOff x="0" y="0"/>
          <a:chExt cx="0" cy="0"/>
        </a:xfrm>
      </p:grpSpPr>
      <p:pic>
        <p:nvPicPr>
          <p:cNvPr id="1262" name="Google Shape;1262;p114"/>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63" name="Google Shape;1263;p114"/>
          <p:cNvSpPr txBox="1"/>
          <p:nvPr>
            <p:ph type="ctrTitle"/>
          </p:nvPr>
        </p:nvSpPr>
        <p:spPr>
          <a:xfrm>
            <a:off x="808175" y="1297125"/>
            <a:ext cx="4116600" cy="2370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51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64" name="Google Shape;1264;p114"/>
          <p:cNvSpPr txBox="1"/>
          <p:nvPr>
            <p:ph idx="1" type="subTitle"/>
          </p:nvPr>
        </p:nvSpPr>
        <p:spPr>
          <a:xfrm>
            <a:off x="808175" y="3573550"/>
            <a:ext cx="411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65" name="Google Shape;1265;p114"/>
          <p:cNvGrpSpPr/>
          <p:nvPr/>
        </p:nvGrpSpPr>
        <p:grpSpPr>
          <a:xfrm>
            <a:off x="-221825" y="-317375"/>
            <a:ext cx="9782559" cy="6309767"/>
            <a:chOff x="-221825" y="-317375"/>
            <a:chExt cx="9782559" cy="6309767"/>
          </a:xfrm>
        </p:grpSpPr>
        <p:sp>
          <p:nvSpPr>
            <p:cNvPr id="1266" name="Google Shape;1266;p114"/>
            <p:cNvSpPr/>
            <p:nvPr/>
          </p:nvSpPr>
          <p:spPr>
            <a:xfrm>
              <a:off x="-221825" y="-317375"/>
              <a:ext cx="6132850" cy="1378750"/>
            </a:xfrm>
            <a:custGeom>
              <a:rect b="b" l="l" r="r" t="t"/>
              <a:pathLst>
                <a:path extrusionOk="0" h="55150" w="245314">
                  <a:moveTo>
                    <a:pt x="0" y="55150"/>
                  </a:moveTo>
                  <a:cubicBezTo>
                    <a:pt x="13621" y="49245"/>
                    <a:pt x="43101" y="24003"/>
                    <a:pt x="81725" y="19717"/>
                  </a:cubicBezTo>
                  <a:cubicBezTo>
                    <a:pt x="120349" y="15431"/>
                    <a:pt x="205549" y="32718"/>
                    <a:pt x="231743" y="29432"/>
                  </a:cubicBezTo>
                  <a:cubicBezTo>
                    <a:pt x="257937" y="26146"/>
                    <a:pt x="237696" y="4905"/>
                    <a:pt x="238887" y="0"/>
                  </a:cubicBezTo>
                </a:path>
              </a:pathLst>
            </a:custGeom>
            <a:noFill/>
            <a:ln cap="flat" cmpd="sng" w="9525">
              <a:solidFill>
                <a:schemeClr val="dk1"/>
              </a:solidFill>
              <a:prstDash val="solid"/>
              <a:round/>
              <a:headEnd len="med" w="med" type="none"/>
              <a:tailEnd len="med" w="med" type="none"/>
            </a:ln>
          </p:spPr>
        </p:sp>
        <p:sp>
          <p:nvSpPr>
            <p:cNvPr id="1267" name="Google Shape;1267;p114"/>
            <p:cNvSpPr/>
            <p:nvPr/>
          </p:nvSpPr>
          <p:spPr>
            <a:xfrm rot="-879311">
              <a:off x="4101747" y="3879125"/>
              <a:ext cx="5361689" cy="1458736"/>
            </a:xfrm>
            <a:custGeom>
              <a:rect b="b" l="l" r="r" t="t"/>
              <a:pathLst>
                <a:path extrusionOk="0" h="71657" w="282607">
                  <a:moveTo>
                    <a:pt x="0" y="68580"/>
                  </a:moveTo>
                  <a:cubicBezTo>
                    <a:pt x="17669" y="60674"/>
                    <a:pt x="69151" y="20669"/>
                    <a:pt x="106013" y="21145"/>
                  </a:cubicBezTo>
                  <a:cubicBezTo>
                    <a:pt x="142875" y="21621"/>
                    <a:pt x="191739" y="74961"/>
                    <a:pt x="221171" y="71437"/>
                  </a:cubicBezTo>
                  <a:cubicBezTo>
                    <a:pt x="250603" y="67913"/>
                    <a:pt x="272368" y="11906"/>
                    <a:pt x="282607" y="0"/>
                  </a:cubicBezTo>
                </a:path>
              </a:pathLst>
            </a:custGeom>
            <a:noFill/>
            <a:ln cap="flat" cmpd="sng" w="9525">
              <a:solidFill>
                <a:schemeClr val="dk1"/>
              </a:solidFill>
              <a:prstDash val="solid"/>
              <a:round/>
              <a:headEnd len="med" w="med" type="none"/>
              <a:tailEnd len="med" w="med" type="none"/>
            </a:ln>
          </p:spPr>
        </p:sp>
      </p:grpSp>
      <p:grpSp>
        <p:nvGrpSpPr>
          <p:cNvPr id="1268" name="Google Shape;1268;p114"/>
          <p:cNvGrpSpPr/>
          <p:nvPr/>
        </p:nvGrpSpPr>
        <p:grpSpPr>
          <a:xfrm rot="-3900959">
            <a:off x="8337923" y="3845453"/>
            <a:ext cx="650278" cy="335728"/>
            <a:chOff x="2913850" y="4730325"/>
            <a:chExt cx="650225" cy="335700"/>
          </a:xfrm>
        </p:grpSpPr>
        <p:sp>
          <p:nvSpPr>
            <p:cNvPr id="1269" name="Google Shape;1269;p11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1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114"/>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2" name="Shape 1272"/>
        <p:cNvGrpSpPr/>
        <p:nvPr/>
      </p:nvGrpSpPr>
      <p:grpSpPr>
        <a:xfrm>
          <a:off x="0" y="0"/>
          <a:ext cx="0" cy="0"/>
          <a:chOff x="0" y="0"/>
          <a:chExt cx="0" cy="0"/>
        </a:xfrm>
      </p:grpSpPr>
      <p:pic>
        <p:nvPicPr>
          <p:cNvPr id="1273" name="Google Shape;1273;p115"/>
          <p:cNvPicPr preferRelativeResize="0"/>
          <p:nvPr/>
        </p:nvPicPr>
        <p:blipFill>
          <a:blip r:embed="rId2">
            <a:alphaModFix/>
          </a:blip>
          <a:stretch>
            <a:fillRect/>
          </a:stretch>
        </p:blipFill>
        <p:spPr>
          <a:xfrm>
            <a:off x="0" y="0"/>
            <a:ext cx="9144000" cy="5143497"/>
          </a:xfrm>
          <a:prstGeom prst="rect">
            <a:avLst/>
          </a:prstGeom>
          <a:noFill/>
          <a:ln>
            <a:noFill/>
          </a:ln>
        </p:spPr>
      </p:pic>
      <p:sp>
        <p:nvSpPr>
          <p:cNvPr id="1274" name="Google Shape;1274;p115"/>
          <p:cNvSpPr txBox="1"/>
          <p:nvPr>
            <p:ph type="title"/>
          </p:nvPr>
        </p:nvSpPr>
        <p:spPr>
          <a:xfrm>
            <a:off x="4956375" y="2206350"/>
            <a:ext cx="3472500" cy="1719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75" name="Google Shape;1275;p115"/>
          <p:cNvSpPr txBox="1"/>
          <p:nvPr>
            <p:ph hasCustomPrompt="1" idx="2" type="title"/>
          </p:nvPr>
        </p:nvSpPr>
        <p:spPr>
          <a:xfrm>
            <a:off x="4956375" y="1413213"/>
            <a:ext cx="1117500" cy="7932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1276" name="Google Shape;1276;p115"/>
          <p:cNvGrpSpPr/>
          <p:nvPr/>
        </p:nvGrpSpPr>
        <p:grpSpPr>
          <a:xfrm rot="2079948">
            <a:off x="8534124" y="1825823"/>
            <a:ext cx="650238" cy="335707"/>
            <a:chOff x="2913850" y="4730325"/>
            <a:chExt cx="650225" cy="335700"/>
          </a:xfrm>
        </p:grpSpPr>
        <p:sp>
          <p:nvSpPr>
            <p:cNvPr id="1277" name="Google Shape;1277;p11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115"/>
          <p:cNvGrpSpPr/>
          <p:nvPr/>
        </p:nvGrpSpPr>
        <p:grpSpPr>
          <a:xfrm>
            <a:off x="-59500" y="-190850"/>
            <a:ext cx="10690836" cy="5533817"/>
            <a:chOff x="-59500" y="-190850"/>
            <a:chExt cx="10690836" cy="5533817"/>
          </a:xfrm>
        </p:grpSpPr>
        <p:sp>
          <p:nvSpPr>
            <p:cNvPr id="1280" name="Google Shape;1280;p115"/>
            <p:cNvSpPr/>
            <p:nvPr/>
          </p:nvSpPr>
          <p:spPr>
            <a:xfrm>
              <a:off x="7023175" y="-190850"/>
              <a:ext cx="3608161" cy="2034136"/>
            </a:xfrm>
            <a:custGeom>
              <a:rect b="b" l="l" r="r" t="t"/>
              <a:pathLst>
                <a:path extrusionOk="0" h="75724" w="140875">
                  <a:moveTo>
                    <a:pt x="0" y="0"/>
                  </a:moveTo>
                  <a:cubicBezTo>
                    <a:pt x="8715" y="2286"/>
                    <a:pt x="39529" y="2477"/>
                    <a:pt x="52292" y="13716"/>
                  </a:cubicBezTo>
                  <a:cubicBezTo>
                    <a:pt x="65056" y="24956"/>
                    <a:pt x="65008" y="59817"/>
                    <a:pt x="76581" y="67437"/>
                  </a:cubicBezTo>
                  <a:cubicBezTo>
                    <a:pt x="88154" y="75057"/>
                    <a:pt x="111013" y="58055"/>
                    <a:pt x="121729" y="59436"/>
                  </a:cubicBezTo>
                  <a:cubicBezTo>
                    <a:pt x="132445" y="60817"/>
                    <a:pt x="137684" y="73009"/>
                    <a:pt x="140875" y="75724"/>
                  </a:cubicBezTo>
                </a:path>
              </a:pathLst>
            </a:custGeom>
            <a:noFill/>
            <a:ln cap="flat" cmpd="sng" w="9525">
              <a:solidFill>
                <a:schemeClr val="dk1"/>
              </a:solidFill>
              <a:prstDash val="solid"/>
              <a:round/>
              <a:headEnd len="med" w="med" type="none"/>
              <a:tailEnd len="med" w="med" type="none"/>
            </a:ln>
          </p:spPr>
        </p:sp>
        <p:sp>
          <p:nvSpPr>
            <p:cNvPr id="1281" name="Google Shape;1281;p115"/>
            <p:cNvSpPr/>
            <p:nvPr/>
          </p:nvSpPr>
          <p:spPr>
            <a:xfrm>
              <a:off x="-59500" y="4532042"/>
              <a:ext cx="5235600" cy="810925"/>
            </a:xfrm>
            <a:custGeom>
              <a:rect b="b" l="l" r="r" t="t"/>
              <a:pathLst>
                <a:path extrusionOk="0" h="32437" w="209424">
                  <a:moveTo>
                    <a:pt x="0" y="2181"/>
                  </a:moveTo>
                  <a:cubicBezTo>
                    <a:pt x="8551" y="2093"/>
                    <a:pt x="35694" y="-2116"/>
                    <a:pt x="51304" y="1655"/>
                  </a:cubicBezTo>
                  <a:cubicBezTo>
                    <a:pt x="66914" y="5426"/>
                    <a:pt x="72220" y="22439"/>
                    <a:pt x="93662" y="24807"/>
                  </a:cubicBezTo>
                  <a:cubicBezTo>
                    <a:pt x="115104" y="27175"/>
                    <a:pt x="160663" y="14590"/>
                    <a:pt x="179957" y="15862"/>
                  </a:cubicBezTo>
                  <a:cubicBezTo>
                    <a:pt x="199251" y="17134"/>
                    <a:pt x="204513" y="29675"/>
                    <a:pt x="209424" y="32437"/>
                  </a:cubicBezTo>
                </a:path>
              </a:pathLst>
            </a:custGeom>
            <a:noFill/>
            <a:ln cap="flat" cmpd="sng" w="9525">
              <a:solidFill>
                <a:schemeClr val="dk1"/>
              </a:solidFill>
              <a:prstDash val="solid"/>
              <a:round/>
              <a:headEnd len="med" w="med" type="none"/>
              <a:tailEnd len="med" w="med" type="none"/>
            </a:ln>
          </p:spPr>
        </p:sp>
      </p:grpSp>
      <p:sp>
        <p:nvSpPr>
          <p:cNvPr id="1282" name="Google Shape;1282;p11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3" name="Shape 1283"/>
        <p:cNvGrpSpPr/>
        <p:nvPr/>
      </p:nvGrpSpPr>
      <p:grpSpPr>
        <a:xfrm>
          <a:off x="0" y="0"/>
          <a:ext cx="0" cy="0"/>
          <a:chOff x="0" y="0"/>
          <a:chExt cx="0" cy="0"/>
        </a:xfrm>
      </p:grpSpPr>
      <p:grpSp>
        <p:nvGrpSpPr>
          <p:cNvPr id="1284" name="Google Shape;1284;p116"/>
          <p:cNvGrpSpPr/>
          <p:nvPr/>
        </p:nvGrpSpPr>
        <p:grpSpPr>
          <a:xfrm flipH="1">
            <a:off x="-800" y="-2450"/>
            <a:ext cx="9144775" cy="5143500"/>
            <a:chOff x="-800" y="-2450"/>
            <a:chExt cx="9144775" cy="5143500"/>
          </a:xfrm>
        </p:grpSpPr>
        <p:pic>
          <p:nvPicPr>
            <p:cNvPr id="1285" name="Google Shape;1285;p116"/>
            <p:cNvPicPr preferRelativeResize="0"/>
            <p:nvPr/>
          </p:nvPicPr>
          <p:blipFill>
            <a:blip r:embed="rId2">
              <a:alphaModFix/>
            </a:blip>
            <a:stretch>
              <a:fillRect/>
            </a:stretch>
          </p:blipFill>
          <p:spPr>
            <a:xfrm>
              <a:off x="-800" y="-2442"/>
              <a:ext cx="9144001" cy="5143492"/>
            </a:xfrm>
            <a:prstGeom prst="rect">
              <a:avLst/>
            </a:prstGeom>
            <a:noFill/>
            <a:ln>
              <a:noFill/>
            </a:ln>
          </p:spPr>
        </p:pic>
        <p:sp>
          <p:nvSpPr>
            <p:cNvPr id="1286" name="Google Shape;1286;p116"/>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1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88" name="Google Shape;1288;p116"/>
          <p:cNvSpPr txBox="1"/>
          <p:nvPr>
            <p:ph idx="1" type="body"/>
          </p:nvPr>
        </p:nvSpPr>
        <p:spPr>
          <a:xfrm>
            <a:off x="720000" y="1017725"/>
            <a:ext cx="7704000" cy="49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1289" name="Google Shape;1289;p116"/>
          <p:cNvGrpSpPr/>
          <p:nvPr/>
        </p:nvGrpSpPr>
        <p:grpSpPr>
          <a:xfrm>
            <a:off x="-1065200" y="-145725"/>
            <a:ext cx="10551300" cy="5410975"/>
            <a:chOff x="-1065200" y="-145725"/>
            <a:chExt cx="10551300" cy="5410975"/>
          </a:xfrm>
        </p:grpSpPr>
        <p:sp>
          <p:nvSpPr>
            <p:cNvPr id="1290" name="Google Shape;1290;p116"/>
            <p:cNvSpPr/>
            <p:nvPr/>
          </p:nvSpPr>
          <p:spPr>
            <a:xfrm>
              <a:off x="-1065200" y="-145725"/>
              <a:ext cx="7204700" cy="496775"/>
            </a:xfrm>
            <a:custGeom>
              <a:rect b="b" l="l" r="r" t="t"/>
              <a:pathLst>
                <a:path extrusionOk="0" h="19871" w="288188">
                  <a:moveTo>
                    <a:pt x="0" y="8858"/>
                  </a:moveTo>
                  <a:cubicBezTo>
                    <a:pt x="15050" y="10668"/>
                    <a:pt x="62627" y="20954"/>
                    <a:pt x="90297" y="19716"/>
                  </a:cubicBezTo>
                  <a:cubicBezTo>
                    <a:pt x="117967" y="18478"/>
                    <a:pt x="135112" y="3047"/>
                    <a:pt x="166021" y="1428"/>
                  </a:cubicBezTo>
                  <a:cubicBezTo>
                    <a:pt x="196930" y="-191"/>
                    <a:pt x="255604" y="10239"/>
                    <a:pt x="275749" y="10001"/>
                  </a:cubicBezTo>
                  <a:cubicBezTo>
                    <a:pt x="295894" y="9763"/>
                    <a:pt x="285036" y="1667"/>
                    <a:pt x="286893" y="0"/>
                  </a:cubicBezTo>
                </a:path>
              </a:pathLst>
            </a:custGeom>
            <a:noFill/>
            <a:ln cap="flat" cmpd="sng" w="9525">
              <a:solidFill>
                <a:schemeClr val="dk1"/>
              </a:solidFill>
              <a:prstDash val="solid"/>
              <a:round/>
              <a:headEnd len="med" w="med" type="none"/>
              <a:tailEnd len="med" w="med" type="none"/>
            </a:ln>
          </p:spPr>
        </p:sp>
        <p:sp>
          <p:nvSpPr>
            <p:cNvPr id="1291" name="Google Shape;1291;p116"/>
            <p:cNvSpPr/>
            <p:nvPr/>
          </p:nvSpPr>
          <p:spPr>
            <a:xfrm>
              <a:off x="5535600" y="3765075"/>
              <a:ext cx="3950500" cy="1500175"/>
            </a:xfrm>
            <a:custGeom>
              <a:rect b="b" l="l" r="r" t="t"/>
              <a:pathLst>
                <a:path extrusionOk="0" h="60007" w="158020">
                  <a:moveTo>
                    <a:pt x="0" y="60007"/>
                  </a:moveTo>
                  <a:cubicBezTo>
                    <a:pt x="8334" y="57102"/>
                    <a:pt x="30813" y="44149"/>
                    <a:pt x="50006" y="42577"/>
                  </a:cubicBezTo>
                  <a:cubicBezTo>
                    <a:pt x="69199" y="41006"/>
                    <a:pt x="97155" y="57674"/>
                    <a:pt x="115157" y="50578"/>
                  </a:cubicBezTo>
                  <a:cubicBezTo>
                    <a:pt x="133159" y="43482"/>
                    <a:pt x="150876" y="8430"/>
                    <a:pt x="158020" y="0"/>
                  </a:cubicBezTo>
                </a:path>
              </a:pathLst>
            </a:custGeom>
            <a:noFill/>
            <a:ln cap="flat" cmpd="sng" w="9525">
              <a:solidFill>
                <a:schemeClr val="dk1"/>
              </a:solidFill>
              <a:prstDash val="solid"/>
              <a:round/>
              <a:headEnd len="med" w="med" type="none"/>
              <a:tailEnd len="med" w="med" type="none"/>
            </a:ln>
          </p:spPr>
        </p:sp>
      </p:grpSp>
      <p:grpSp>
        <p:nvGrpSpPr>
          <p:cNvPr id="1292" name="Google Shape;1292;p116"/>
          <p:cNvGrpSpPr/>
          <p:nvPr/>
        </p:nvGrpSpPr>
        <p:grpSpPr>
          <a:xfrm rot="9825570">
            <a:off x="7961351" y="4551964"/>
            <a:ext cx="650295" cy="335736"/>
            <a:chOff x="2913850" y="4730325"/>
            <a:chExt cx="650225" cy="335700"/>
          </a:xfrm>
        </p:grpSpPr>
        <p:sp>
          <p:nvSpPr>
            <p:cNvPr id="1293" name="Google Shape;1293;p11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11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6" name="Shape 1296"/>
        <p:cNvGrpSpPr/>
        <p:nvPr/>
      </p:nvGrpSpPr>
      <p:grpSpPr>
        <a:xfrm>
          <a:off x="0" y="0"/>
          <a:ext cx="0" cy="0"/>
          <a:chOff x="0" y="0"/>
          <a:chExt cx="0" cy="0"/>
        </a:xfrm>
      </p:grpSpPr>
      <p:pic>
        <p:nvPicPr>
          <p:cNvPr id="1297" name="Google Shape;1297;p117"/>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98" name="Google Shape;1298;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99" name="Google Shape;1299;p117"/>
          <p:cNvSpPr txBox="1"/>
          <p:nvPr>
            <p:ph idx="1" type="subTitle"/>
          </p:nvPr>
        </p:nvSpPr>
        <p:spPr>
          <a:xfrm>
            <a:off x="4647217"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0" name="Google Shape;1300;p117"/>
          <p:cNvSpPr txBox="1"/>
          <p:nvPr>
            <p:ph idx="2" type="subTitle"/>
          </p:nvPr>
        </p:nvSpPr>
        <p:spPr>
          <a:xfrm>
            <a:off x="1047381"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1" name="Google Shape;1301;p117"/>
          <p:cNvSpPr txBox="1"/>
          <p:nvPr>
            <p:ph idx="3" type="subTitle"/>
          </p:nvPr>
        </p:nvSpPr>
        <p:spPr>
          <a:xfrm>
            <a:off x="1047381"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2" name="Google Shape;1302;p117"/>
          <p:cNvSpPr txBox="1"/>
          <p:nvPr>
            <p:ph idx="4" type="subTitle"/>
          </p:nvPr>
        </p:nvSpPr>
        <p:spPr>
          <a:xfrm>
            <a:off x="4647219"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3" name="Google Shape;1303;p11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117"/>
          <p:cNvGrpSpPr/>
          <p:nvPr/>
        </p:nvGrpSpPr>
        <p:grpSpPr>
          <a:xfrm rot="882777">
            <a:off x="162368" y="3963850"/>
            <a:ext cx="650285" cy="335731"/>
            <a:chOff x="2913850" y="4730325"/>
            <a:chExt cx="650225" cy="335700"/>
          </a:xfrm>
        </p:grpSpPr>
        <p:sp>
          <p:nvSpPr>
            <p:cNvPr id="1305" name="Google Shape;1305;p11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117"/>
          <p:cNvGrpSpPr/>
          <p:nvPr/>
        </p:nvGrpSpPr>
        <p:grpSpPr>
          <a:xfrm>
            <a:off x="-303275" y="-137075"/>
            <a:ext cx="9965800" cy="5361973"/>
            <a:chOff x="-303275" y="-137075"/>
            <a:chExt cx="9965800" cy="5361973"/>
          </a:xfrm>
        </p:grpSpPr>
        <p:sp>
          <p:nvSpPr>
            <p:cNvPr id="1308" name="Google Shape;1308;p117"/>
            <p:cNvSpPr/>
            <p:nvPr/>
          </p:nvSpPr>
          <p:spPr>
            <a:xfrm>
              <a:off x="4413775" y="-137075"/>
              <a:ext cx="5248750" cy="1085275"/>
            </a:xfrm>
            <a:custGeom>
              <a:rect b="b" l="l" r="r" t="t"/>
              <a:pathLst>
                <a:path extrusionOk="0" h="43411" w="209950">
                  <a:moveTo>
                    <a:pt x="0" y="0"/>
                  </a:moveTo>
                  <a:cubicBezTo>
                    <a:pt x="9735" y="3420"/>
                    <a:pt x="35386" y="20040"/>
                    <a:pt x="58407" y="20522"/>
                  </a:cubicBezTo>
                  <a:cubicBezTo>
                    <a:pt x="81428" y="21004"/>
                    <a:pt x="112868" y="-921"/>
                    <a:pt x="138125" y="2894"/>
                  </a:cubicBezTo>
                  <a:cubicBezTo>
                    <a:pt x="163382" y="6709"/>
                    <a:pt x="197979" y="36658"/>
                    <a:pt x="209950" y="43411"/>
                  </a:cubicBezTo>
                </a:path>
              </a:pathLst>
            </a:custGeom>
            <a:noFill/>
            <a:ln cap="flat" cmpd="sng" w="9525">
              <a:solidFill>
                <a:schemeClr val="dk1"/>
              </a:solidFill>
              <a:prstDash val="solid"/>
              <a:round/>
              <a:headEnd len="med" w="med" type="none"/>
              <a:tailEnd len="med" w="med" type="none"/>
            </a:ln>
          </p:spPr>
        </p:sp>
        <p:sp>
          <p:nvSpPr>
            <p:cNvPr id="1309" name="Google Shape;1309;p117"/>
            <p:cNvSpPr/>
            <p:nvPr/>
          </p:nvSpPr>
          <p:spPr>
            <a:xfrm>
              <a:off x="-303275" y="4470823"/>
              <a:ext cx="3439975" cy="754075"/>
            </a:xfrm>
            <a:custGeom>
              <a:rect b="b" l="l" r="r" t="t"/>
              <a:pathLst>
                <a:path extrusionOk="0" h="30163" w="137599">
                  <a:moveTo>
                    <a:pt x="0" y="4380"/>
                  </a:moveTo>
                  <a:cubicBezTo>
                    <a:pt x="6621" y="3810"/>
                    <a:pt x="28547" y="-2242"/>
                    <a:pt x="39728" y="959"/>
                  </a:cubicBezTo>
                  <a:cubicBezTo>
                    <a:pt x="50910" y="4160"/>
                    <a:pt x="54680" y="20866"/>
                    <a:pt x="67089" y="23585"/>
                  </a:cubicBezTo>
                  <a:cubicBezTo>
                    <a:pt x="79498" y="26304"/>
                    <a:pt x="102431" y="16175"/>
                    <a:pt x="114183" y="17271"/>
                  </a:cubicBezTo>
                  <a:cubicBezTo>
                    <a:pt x="125935" y="18367"/>
                    <a:pt x="133696" y="28014"/>
                    <a:pt x="137599" y="3016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0" name="Shape 1310"/>
        <p:cNvGrpSpPr/>
        <p:nvPr/>
      </p:nvGrpSpPr>
      <p:grpSpPr>
        <a:xfrm>
          <a:off x="0" y="0"/>
          <a:ext cx="0" cy="0"/>
          <a:chOff x="0" y="0"/>
          <a:chExt cx="0" cy="0"/>
        </a:xfrm>
      </p:grpSpPr>
      <p:pic>
        <p:nvPicPr>
          <p:cNvPr id="1311" name="Google Shape;1311;p11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312" name="Google Shape;1312;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13" name="Google Shape;1313;p11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118"/>
          <p:cNvGrpSpPr/>
          <p:nvPr/>
        </p:nvGrpSpPr>
        <p:grpSpPr>
          <a:xfrm rot="-3900959">
            <a:off x="8568123" y="1255853"/>
            <a:ext cx="650278" cy="335728"/>
            <a:chOff x="2913850" y="4730325"/>
            <a:chExt cx="650225" cy="335700"/>
          </a:xfrm>
        </p:grpSpPr>
        <p:sp>
          <p:nvSpPr>
            <p:cNvPr id="1315" name="Google Shape;1315;p11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118"/>
          <p:cNvGrpSpPr/>
          <p:nvPr/>
        </p:nvGrpSpPr>
        <p:grpSpPr>
          <a:xfrm>
            <a:off x="-230925" y="-61825"/>
            <a:ext cx="9602975" cy="5241473"/>
            <a:chOff x="-230925" y="-61825"/>
            <a:chExt cx="9602975" cy="5241473"/>
          </a:xfrm>
        </p:grpSpPr>
        <p:sp>
          <p:nvSpPr>
            <p:cNvPr id="1318" name="Google Shape;1318;p118"/>
            <p:cNvSpPr/>
            <p:nvPr/>
          </p:nvSpPr>
          <p:spPr>
            <a:xfrm>
              <a:off x="5425625" y="-61825"/>
              <a:ext cx="3946425" cy="1119925"/>
            </a:xfrm>
            <a:custGeom>
              <a:rect b="b" l="l" r="r" t="t"/>
              <a:pathLst>
                <a:path extrusionOk="0" h="44797" w="157857">
                  <a:moveTo>
                    <a:pt x="0" y="0"/>
                  </a:moveTo>
                  <a:cubicBezTo>
                    <a:pt x="7016" y="3113"/>
                    <a:pt x="27756" y="17365"/>
                    <a:pt x="42095" y="18680"/>
                  </a:cubicBezTo>
                  <a:cubicBezTo>
                    <a:pt x="56434" y="19996"/>
                    <a:pt x="76385" y="7981"/>
                    <a:pt x="86032" y="7893"/>
                  </a:cubicBezTo>
                  <a:cubicBezTo>
                    <a:pt x="95679" y="7805"/>
                    <a:pt x="93092" y="16795"/>
                    <a:pt x="99976" y="18154"/>
                  </a:cubicBezTo>
                  <a:cubicBezTo>
                    <a:pt x="106860" y="19513"/>
                    <a:pt x="122690" y="11620"/>
                    <a:pt x="127338" y="16049"/>
                  </a:cubicBezTo>
                  <a:cubicBezTo>
                    <a:pt x="131986" y="20478"/>
                    <a:pt x="122778" y="44156"/>
                    <a:pt x="127864" y="44726"/>
                  </a:cubicBezTo>
                  <a:cubicBezTo>
                    <a:pt x="132951" y="45296"/>
                    <a:pt x="152858" y="23679"/>
                    <a:pt x="157857" y="19469"/>
                  </a:cubicBezTo>
                </a:path>
              </a:pathLst>
            </a:custGeom>
            <a:noFill/>
            <a:ln cap="flat" cmpd="sng" w="9525">
              <a:solidFill>
                <a:schemeClr val="dk1"/>
              </a:solidFill>
              <a:prstDash val="solid"/>
              <a:round/>
              <a:headEnd len="med" w="med" type="none"/>
              <a:tailEnd len="med" w="med" type="none"/>
            </a:ln>
          </p:spPr>
        </p:sp>
        <p:sp>
          <p:nvSpPr>
            <p:cNvPr id="1319" name="Google Shape;1319;p118"/>
            <p:cNvSpPr/>
            <p:nvPr/>
          </p:nvSpPr>
          <p:spPr>
            <a:xfrm>
              <a:off x="-230925" y="4152273"/>
              <a:ext cx="2163950" cy="1027375"/>
            </a:xfrm>
            <a:custGeom>
              <a:rect b="b" l="l" r="r" t="t"/>
              <a:pathLst>
                <a:path extrusionOk="0" h="41095" w="86558">
                  <a:moveTo>
                    <a:pt x="0" y="31887"/>
                  </a:moveTo>
                  <a:cubicBezTo>
                    <a:pt x="5043" y="26581"/>
                    <a:pt x="24117" y="885"/>
                    <a:pt x="30256" y="52"/>
                  </a:cubicBezTo>
                  <a:cubicBezTo>
                    <a:pt x="36395" y="-781"/>
                    <a:pt x="28854" y="21363"/>
                    <a:pt x="36834" y="26888"/>
                  </a:cubicBezTo>
                  <a:cubicBezTo>
                    <a:pt x="44815" y="32413"/>
                    <a:pt x="69852" y="30834"/>
                    <a:pt x="78139" y="33202"/>
                  </a:cubicBezTo>
                  <a:cubicBezTo>
                    <a:pt x="86426" y="35570"/>
                    <a:pt x="85155" y="39780"/>
                    <a:pt x="86558" y="41095"/>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0" name="Shape 1320"/>
        <p:cNvGrpSpPr/>
        <p:nvPr/>
      </p:nvGrpSpPr>
      <p:grpSpPr>
        <a:xfrm>
          <a:off x="0" y="0"/>
          <a:ext cx="0" cy="0"/>
          <a:chOff x="0" y="0"/>
          <a:chExt cx="0" cy="0"/>
        </a:xfrm>
      </p:grpSpPr>
      <p:pic>
        <p:nvPicPr>
          <p:cNvPr id="1321" name="Google Shape;1321;p119"/>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322" name="Google Shape;1322;p119"/>
          <p:cNvGrpSpPr/>
          <p:nvPr/>
        </p:nvGrpSpPr>
        <p:grpSpPr>
          <a:xfrm flipH="1">
            <a:off x="-800" y="-2450"/>
            <a:ext cx="9144775" cy="5143500"/>
            <a:chOff x="-800" y="-2450"/>
            <a:chExt cx="9144775" cy="5143500"/>
          </a:xfrm>
        </p:grpSpPr>
        <p:pic>
          <p:nvPicPr>
            <p:cNvPr id="1323" name="Google Shape;1323;p119"/>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324" name="Google Shape;1324;p119"/>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5" name="Google Shape;1325;p119"/>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26" name="Google Shape;1326;p119"/>
          <p:cNvSpPr txBox="1"/>
          <p:nvPr>
            <p:ph idx="1" type="body"/>
          </p:nvPr>
        </p:nvSpPr>
        <p:spPr>
          <a:xfrm>
            <a:off x="715100" y="2052250"/>
            <a:ext cx="3541800" cy="178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1327" name="Google Shape;1327;p119"/>
          <p:cNvSpPr/>
          <p:nvPr>
            <p:ph idx="2" type="pic"/>
          </p:nvPr>
        </p:nvSpPr>
        <p:spPr>
          <a:xfrm>
            <a:off x="4884550" y="775076"/>
            <a:ext cx="3262800" cy="3612900"/>
          </a:xfrm>
          <a:prstGeom prst="rect">
            <a:avLst/>
          </a:prstGeom>
          <a:noFill/>
          <a:ln>
            <a:noFill/>
          </a:ln>
        </p:spPr>
      </p:sp>
      <p:sp>
        <p:nvSpPr>
          <p:cNvPr id="1328" name="Google Shape;1328;p119"/>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119"/>
          <p:cNvGrpSpPr/>
          <p:nvPr/>
        </p:nvGrpSpPr>
        <p:grpSpPr>
          <a:xfrm>
            <a:off x="-349875" y="-45725"/>
            <a:ext cx="9814550" cy="5293800"/>
            <a:chOff x="-349875" y="-45725"/>
            <a:chExt cx="9814550" cy="5293800"/>
          </a:xfrm>
        </p:grpSpPr>
        <p:sp>
          <p:nvSpPr>
            <p:cNvPr id="1330" name="Google Shape;1330;p119"/>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331" name="Google Shape;1331;p119"/>
            <p:cNvSpPr/>
            <p:nvPr/>
          </p:nvSpPr>
          <p:spPr>
            <a:xfrm>
              <a:off x="-349875" y="41693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332" name="Google Shape;1332;p119"/>
          <p:cNvGrpSpPr/>
          <p:nvPr/>
        </p:nvGrpSpPr>
        <p:grpSpPr>
          <a:xfrm rot="-1917845">
            <a:off x="2617462" y="4868675"/>
            <a:ext cx="650240" cy="335708"/>
            <a:chOff x="2913850" y="4730325"/>
            <a:chExt cx="650225" cy="335700"/>
          </a:xfrm>
        </p:grpSpPr>
        <p:sp>
          <p:nvSpPr>
            <p:cNvPr id="1333" name="Google Shape;1333;p11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5" name="Shape 1335"/>
        <p:cNvGrpSpPr/>
        <p:nvPr/>
      </p:nvGrpSpPr>
      <p:grpSpPr>
        <a:xfrm>
          <a:off x="0" y="0"/>
          <a:ext cx="0" cy="0"/>
          <a:chOff x="0" y="0"/>
          <a:chExt cx="0" cy="0"/>
        </a:xfrm>
      </p:grpSpPr>
      <p:pic>
        <p:nvPicPr>
          <p:cNvPr id="1336" name="Google Shape;1336;p120"/>
          <p:cNvPicPr preferRelativeResize="0"/>
          <p:nvPr/>
        </p:nvPicPr>
        <p:blipFill>
          <a:blip r:embed="rId2">
            <a:alphaModFix/>
          </a:blip>
          <a:stretch>
            <a:fillRect/>
          </a:stretch>
        </p:blipFill>
        <p:spPr>
          <a:xfrm>
            <a:off x="0" y="0"/>
            <a:ext cx="9144000" cy="5143527"/>
          </a:xfrm>
          <a:prstGeom prst="rect">
            <a:avLst/>
          </a:prstGeom>
          <a:noFill/>
          <a:ln>
            <a:noFill/>
          </a:ln>
        </p:spPr>
      </p:pic>
      <p:sp>
        <p:nvSpPr>
          <p:cNvPr id="1337" name="Google Shape;1337;p120"/>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900"/>
              <a:buNone/>
              <a:defRPr sz="4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338" name="Google Shape;1338;p120"/>
          <p:cNvGrpSpPr/>
          <p:nvPr/>
        </p:nvGrpSpPr>
        <p:grpSpPr>
          <a:xfrm rot="9006438">
            <a:off x="7738232" y="4349652"/>
            <a:ext cx="650255" cy="335715"/>
            <a:chOff x="2913850" y="4730325"/>
            <a:chExt cx="650225" cy="335700"/>
          </a:xfrm>
        </p:grpSpPr>
        <p:sp>
          <p:nvSpPr>
            <p:cNvPr id="1339" name="Google Shape;1339;p12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2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120"/>
          <p:cNvGrpSpPr/>
          <p:nvPr/>
        </p:nvGrpSpPr>
        <p:grpSpPr>
          <a:xfrm>
            <a:off x="-343202" y="-286975"/>
            <a:ext cx="9629677" cy="5506468"/>
            <a:chOff x="-343202" y="-286975"/>
            <a:chExt cx="9629677" cy="5506468"/>
          </a:xfrm>
        </p:grpSpPr>
        <p:sp>
          <p:nvSpPr>
            <p:cNvPr id="1342" name="Google Shape;1342;p120"/>
            <p:cNvSpPr/>
            <p:nvPr/>
          </p:nvSpPr>
          <p:spPr>
            <a:xfrm>
              <a:off x="-343202" y="-286975"/>
              <a:ext cx="4565975" cy="1432875"/>
            </a:xfrm>
            <a:custGeom>
              <a:rect b="b" l="l" r="r" t="t"/>
              <a:pathLst>
                <a:path extrusionOk="0" h="57315" w="182639">
                  <a:moveTo>
                    <a:pt x="2433" y="24060"/>
                  </a:moveTo>
                  <a:cubicBezTo>
                    <a:pt x="2597" y="24510"/>
                    <a:pt x="-3705" y="21237"/>
                    <a:pt x="3415" y="26761"/>
                  </a:cubicBezTo>
                  <a:cubicBezTo>
                    <a:pt x="10535" y="32285"/>
                    <a:pt x="31199" y="58965"/>
                    <a:pt x="45152" y="57205"/>
                  </a:cubicBezTo>
                  <a:cubicBezTo>
                    <a:pt x="59105" y="55446"/>
                    <a:pt x="74737" y="22915"/>
                    <a:pt x="87135" y="16204"/>
                  </a:cubicBezTo>
                  <a:cubicBezTo>
                    <a:pt x="99533" y="9493"/>
                    <a:pt x="111890" y="18290"/>
                    <a:pt x="119542" y="16940"/>
                  </a:cubicBezTo>
                  <a:cubicBezTo>
                    <a:pt x="127194" y="15590"/>
                    <a:pt x="126131" y="8307"/>
                    <a:pt x="133046" y="8102"/>
                  </a:cubicBezTo>
                  <a:cubicBezTo>
                    <a:pt x="139961" y="7898"/>
                    <a:pt x="152769" y="17063"/>
                    <a:pt x="161034" y="15713"/>
                  </a:cubicBezTo>
                  <a:cubicBezTo>
                    <a:pt x="169300" y="14363"/>
                    <a:pt x="179038" y="2619"/>
                    <a:pt x="182639" y="0"/>
                  </a:cubicBezTo>
                </a:path>
              </a:pathLst>
            </a:custGeom>
            <a:noFill/>
            <a:ln cap="flat" cmpd="sng" w="9525">
              <a:solidFill>
                <a:schemeClr val="dk1"/>
              </a:solidFill>
              <a:prstDash val="solid"/>
              <a:round/>
              <a:headEnd len="med" w="med" type="none"/>
              <a:tailEnd len="med" w="med" type="none"/>
            </a:ln>
          </p:spPr>
        </p:sp>
        <p:sp>
          <p:nvSpPr>
            <p:cNvPr id="1343" name="Google Shape;1343;p120"/>
            <p:cNvSpPr/>
            <p:nvPr/>
          </p:nvSpPr>
          <p:spPr>
            <a:xfrm>
              <a:off x="6567425" y="4100443"/>
              <a:ext cx="2719050" cy="1119050"/>
            </a:xfrm>
            <a:custGeom>
              <a:rect b="b" l="l" r="r" t="t"/>
              <a:pathLst>
                <a:path extrusionOk="0" h="44762" w="108762">
                  <a:moveTo>
                    <a:pt x="0" y="44762"/>
                  </a:moveTo>
                  <a:cubicBezTo>
                    <a:pt x="3478" y="40670"/>
                    <a:pt x="9698" y="21643"/>
                    <a:pt x="20869" y="20211"/>
                  </a:cubicBezTo>
                  <a:cubicBezTo>
                    <a:pt x="32040" y="18779"/>
                    <a:pt x="55036" y="39524"/>
                    <a:pt x="67025" y="36169"/>
                  </a:cubicBezTo>
                  <a:cubicBezTo>
                    <a:pt x="79014" y="32814"/>
                    <a:pt x="85848" y="1348"/>
                    <a:pt x="92804" y="79"/>
                  </a:cubicBezTo>
                  <a:cubicBezTo>
                    <a:pt x="99760" y="-1189"/>
                    <a:pt x="106102" y="23812"/>
                    <a:pt x="108762" y="28558"/>
                  </a:cubicBezTo>
                </a:path>
              </a:pathLst>
            </a:custGeom>
            <a:noFill/>
            <a:ln cap="flat" cmpd="sng" w="9525">
              <a:solidFill>
                <a:schemeClr val="dk1"/>
              </a:solidFill>
              <a:prstDash val="solid"/>
              <a:round/>
              <a:headEnd len="med" w="med" type="none"/>
              <a:tailEnd len="med" w="med" type="none"/>
            </a:ln>
          </p:spPr>
        </p:sp>
      </p:grpSp>
      <p:sp>
        <p:nvSpPr>
          <p:cNvPr id="1344" name="Google Shape;1344;p12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5" name="Shape 1345"/>
        <p:cNvGrpSpPr/>
        <p:nvPr/>
      </p:nvGrpSpPr>
      <p:grpSpPr>
        <a:xfrm>
          <a:off x="0" y="0"/>
          <a:ext cx="0" cy="0"/>
          <a:chOff x="0" y="0"/>
          <a:chExt cx="0" cy="0"/>
        </a:xfrm>
      </p:grpSpPr>
      <p:pic>
        <p:nvPicPr>
          <p:cNvPr id="1346" name="Google Shape;1346;p121"/>
          <p:cNvPicPr preferRelativeResize="0"/>
          <p:nvPr/>
        </p:nvPicPr>
        <p:blipFill>
          <a:blip r:embed="rId2">
            <a:alphaModFix/>
          </a:blip>
          <a:stretch>
            <a:fillRect/>
          </a:stretch>
        </p:blipFill>
        <p:spPr>
          <a:xfrm>
            <a:off x="0" y="0"/>
            <a:ext cx="9144000" cy="5143527"/>
          </a:xfrm>
          <a:prstGeom prst="rect">
            <a:avLst/>
          </a:prstGeom>
          <a:noFill/>
          <a:ln>
            <a:noFill/>
          </a:ln>
        </p:spPr>
      </p:pic>
      <p:sp>
        <p:nvSpPr>
          <p:cNvPr id="1347" name="Google Shape;1347;p121"/>
          <p:cNvSpPr txBox="1"/>
          <p:nvPr>
            <p:ph type="title"/>
          </p:nvPr>
        </p:nvSpPr>
        <p:spPr>
          <a:xfrm>
            <a:off x="2201850" y="1768999"/>
            <a:ext cx="47403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3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48" name="Google Shape;1348;p121"/>
          <p:cNvSpPr txBox="1"/>
          <p:nvPr>
            <p:ph idx="1" type="subTitle"/>
          </p:nvPr>
        </p:nvSpPr>
        <p:spPr>
          <a:xfrm>
            <a:off x="2201925" y="2612051"/>
            <a:ext cx="4740300" cy="113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349" name="Google Shape;1349;p121"/>
          <p:cNvGrpSpPr/>
          <p:nvPr/>
        </p:nvGrpSpPr>
        <p:grpSpPr>
          <a:xfrm rot="9006438">
            <a:off x="450582" y="286402"/>
            <a:ext cx="650255" cy="335715"/>
            <a:chOff x="2913850" y="4730325"/>
            <a:chExt cx="650225" cy="335700"/>
          </a:xfrm>
        </p:grpSpPr>
        <p:sp>
          <p:nvSpPr>
            <p:cNvPr id="1350" name="Google Shape;1350;p12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2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21"/>
          <p:cNvGrpSpPr/>
          <p:nvPr/>
        </p:nvGrpSpPr>
        <p:grpSpPr>
          <a:xfrm>
            <a:off x="-509475" y="-214175"/>
            <a:ext cx="9998500" cy="5608975"/>
            <a:chOff x="-509475" y="-214175"/>
            <a:chExt cx="9998500" cy="5608975"/>
          </a:xfrm>
        </p:grpSpPr>
        <p:sp>
          <p:nvSpPr>
            <p:cNvPr id="1353" name="Google Shape;1353;p121"/>
            <p:cNvSpPr/>
            <p:nvPr/>
          </p:nvSpPr>
          <p:spPr>
            <a:xfrm>
              <a:off x="-509475" y="-214175"/>
              <a:ext cx="3443325" cy="1425250"/>
            </a:xfrm>
            <a:custGeom>
              <a:rect b="b" l="l" r="r" t="t"/>
              <a:pathLst>
                <a:path extrusionOk="0" h="57010" w="137733">
                  <a:moveTo>
                    <a:pt x="0" y="29461"/>
                  </a:moveTo>
                  <a:cubicBezTo>
                    <a:pt x="7365" y="34044"/>
                    <a:pt x="32080" y="57777"/>
                    <a:pt x="44192" y="56959"/>
                  </a:cubicBezTo>
                  <a:cubicBezTo>
                    <a:pt x="56304" y="56141"/>
                    <a:pt x="64447" y="29871"/>
                    <a:pt x="72672" y="24551"/>
                  </a:cubicBezTo>
                  <a:cubicBezTo>
                    <a:pt x="80897" y="19232"/>
                    <a:pt x="88139" y="29052"/>
                    <a:pt x="93540" y="25042"/>
                  </a:cubicBezTo>
                  <a:cubicBezTo>
                    <a:pt x="98941" y="21032"/>
                    <a:pt x="101070" y="2537"/>
                    <a:pt x="105080" y="491"/>
                  </a:cubicBezTo>
                  <a:cubicBezTo>
                    <a:pt x="109090" y="-1555"/>
                    <a:pt x="112159" y="12848"/>
                    <a:pt x="117601" y="12766"/>
                  </a:cubicBezTo>
                  <a:cubicBezTo>
                    <a:pt x="123043" y="12684"/>
                    <a:pt x="134378" y="2128"/>
                    <a:pt x="137733" y="0"/>
                  </a:cubicBezTo>
                </a:path>
              </a:pathLst>
            </a:custGeom>
            <a:noFill/>
            <a:ln cap="flat" cmpd="sng" w="9525">
              <a:solidFill>
                <a:schemeClr val="dk1"/>
              </a:solidFill>
              <a:prstDash val="solid"/>
              <a:round/>
              <a:headEnd len="med" w="med" type="none"/>
              <a:tailEnd len="med" w="med" type="none"/>
            </a:ln>
          </p:spPr>
        </p:sp>
        <p:sp>
          <p:nvSpPr>
            <p:cNvPr id="1354" name="Google Shape;1354;p121"/>
            <p:cNvSpPr/>
            <p:nvPr/>
          </p:nvSpPr>
          <p:spPr>
            <a:xfrm>
              <a:off x="5720400" y="3240425"/>
              <a:ext cx="3768625" cy="2154375"/>
            </a:xfrm>
            <a:custGeom>
              <a:rect b="b" l="l" r="r" t="t"/>
              <a:pathLst>
                <a:path extrusionOk="0" h="86175" w="150745">
                  <a:moveTo>
                    <a:pt x="0" y="86175"/>
                  </a:moveTo>
                  <a:cubicBezTo>
                    <a:pt x="6302" y="82101"/>
                    <a:pt x="27580" y="63981"/>
                    <a:pt x="37810" y="61730"/>
                  </a:cubicBezTo>
                  <a:cubicBezTo>
                    <a:pt x="48040" y="59480"/>
                    <a:pt x="52786" y="72649"/>
                    <a:pt x="61379" y="72672"/>
                  </a:cubicBezTo>
                  <a:cubicBezTo>
                    <a:pt x="69972" y="72695"/>
                    <a:pt x="80488" y="61870"/>
                    <a:pt x="89367" y="61870"/>
                  </a:cubicBezTo>
                  <a:cubicBezTo>
                    <a:pt x="98246" y="61870"/>
                    <a:pt x="104425" y="82984"/>
                    <a:pt x="114655" y="72672"/>
                  </a:cubicBezTo>
                  <a:cubicBezTo>
                    <a:pt x="124885" y="62360"/>
                    <a:pt x="144730" y="12112"/>
                    <a:pt x="150745" y="0"/>
                  </a:cubicBezTo>
                </a:path>
              </a:pathLst>
            </a:custGeom>
            <a:noFill/>
            <a:ln cap="flat" cmpd="sng" w="9525">
              <a:solidFill>
                <a:schemeClr val="dk1"/>
              </a:solidFill>
              <a:prstDash val="solid"/>
              <a:round/>
              <a:headEnd len="med" w="med" type="none"/>
              <a:tailEnd len="med" w="med" type="none"/>
            </a:ln>
          </p:spPr>
        </p:sp>
      </p:grpSp>
      <p:sp>
        <p:nvSpPr>
          <p:cNvPr id="1355" name="Google Shape;1355;p121"/>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6" name="Shape 1356"/>
        <p:cNvGrpSpPr/>
        <p:nvPr/>
      </p:nvGrpSpPr>
      <p:grpSpPr>
        <a:xfrm>
          <a:off x="0" y="0"/>
          <a:ext cx="0" cy="0"/>
          <a:chOff x="0" y="0"/>
          <a:chExt cx="0" cy="0"/>
        </a:xfrm>
      </p:grpSpPr>
      <p:sp>
        <p:nvSpPr>
          <p:cNvPr id="1357" name="Google Shape;1357;p122"/>
          <p:cNvSpPr/>
          <p:nvPr>
            <p:ph idx="2" type="pic"/>
          </p:nvPr>
        </p:nvSpPr>
        <p:spPr>
          <a:xfrm>
            <a:off x="-6875" y="0"/>
            <a:ext cx="9144000" cy="5157300"/>
          </a:xfrm>
          <a:prstGeom prst="rect">
            <a:avLst/>
          </a:prstGeom>
          <a:noFill/>
          <a:ln>
            <a:noFill/>
          </a:ln>
        </p:spPr>
      </p:sp>
      <p:sp>
        <p:nvSpPr>
          <p:cNvPr id="1358" name="Google Shape;1358;p122"/>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1359" name="Google Shape;1359;p122"/>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122"/>
          <p:cNvGrpSpPr/>
          <p:nvPr/>
        </p:nvGrpSpPr>
        <p:grpSpPr>
          <a:xfrm>
            <a:off x="-319200" y="-64013"/>
            <a:ext cx="9593425" cy="5228933"/>
            <a:chOff x="-319200" y="-64013"/>
            <a:chExt cx="9593425" cy="5228933"/>
          </a:xfrm>
        </p:grpSpPr>
        <p:sp>
          <p:nvSpPr>
            <p:cNvPr id="1361" name="Google Shape;1361;p122"/>
            <p:cNvSpPr/>
            <p:nvPr/>
          </p:nvSpPr>
          <p:spPr>
            <a:xfrm>
              <a:off x="3952725" y="-64013"/>
              <a:ext cx="5321500" cy="1198425"/>
            </a:xfrm>
            <a:custGeom>
              <a:rect b="b" l="l" r="r" t="t"/>
              <a:pathLst>
                <a:path extrusionOk="0" h="47937" w="212860">
                  <a:moveTo>
                    <a:pt x="0" y="1208"/>
                  </a:moveTo>
                  <a:cubicBezTo>
                    <a:pt x="7938" y="4113"/>
                    <a:pt x="33021" y="17331"/>
                    <a:pt x="47629" y="18640"/>
                  </a:cubicBezTo>
                  <a:cubicBezTo>
                    <a:pt x="62237" y="19950"/>
                    <a:pt x="75536" y="9556"/>
                    <a:pt x="87648" y="9065"/>
                  </a:cubicBezTo>
                  <a:cubicBezTo>
                    <a:pt x="99760" y="8574"/>
                    <a:pt x="109744" y="17043"/>
                    <a:pt x="120301" y="15693"/>
                  </a:cubicBezTo>
                  <a:cubicBezTo>
                    <a:pt x="130858" y="14343"/>
                    <a:pt x="140147" y="-4397"/>
                    <a:pt x="150990" y="963"/>
                  </a:cubicBezTo>
                  <a:cubicBezTo>
                    <a:pt x="161834" y="6324"/>
                    <a:pt x="175050" y="46547"/>
                    <a:pt x="185362" y="47856"/>
                  </a:cubicBezTo>
                  <a:cubicBezTo>
                    <a:pt x="195674" y="49165"/>
                    <a:pt x="208277" y="15325"/>
                    <a:pt x="212860" y="8819"/>
                  </a:cubicBezTo>
                </a:path>
              </a:pathLst>
            </a:custGeom>
            <a:noFill/>
            <a:ln cap="flat" cmpd="sng" w="9525">
              <a:solidFill>
                <a:schemeClr val="dk1"/>
              </a:solidFill>
              <a:prstDash val="solid"/>
              <a:round/>
              <a:headEnd len="med" w="med" type="none"/>
              <a:tailEnd len="med" w="med" type="none"/>
            </a:ln>
          </p:spPr>
        </p:sp>
        <p:sp>
          <p:nvSpPr>
            <p:cNvPr id="1362" name="Google Shape;1362;p122"/>
            <p:cNvSpPr/>
            <p:nvPr/>
          </p:nvSpPr>
          <p:spPr>
            <a:xfrm>
              <a:off x="-319200" y="2856220"/>
              <a:ext cx="1978550" cy="2308700"/>
            </a:xfrm>
            <a:custGeom>
              <a:rect b="b" l="l" r="r" t="t"/>
              <a:pathLst>
                <a:path extrusionOk="0" h="92348" w="79142">
                  <a:moveTo>
                    <a:pt x="0" y="7400"/>
                  </a:moveTo>
                  <a:cubicBezTo>
                    <a:pt x="8511" y="6786"/>
                    <a:pt x="46033" y="-6063"/>
                    <a:pt x="51066" y="3717"/>
                  </a:cubicBezTo>
                  <a:cubicBezTo>
                    <a:pt x="56099" y="13497"/>
                    <a:pt x="26393" y="55480"/>
                    <a:pt x="30198" y="66078"/>
                  </a:cubicBezTo>
                  <a:cubicBezTo>
                    <a:pt x="34004" y="76676"/>
                    <a:pt x="65797" y="62927"/>
                    <a:pt x="73899" y="67305"/>
                  </a:cubicBezTo>
                  <a:cubicBezTo>
                    <a:pt x="82001" y="71683"/>
                    <a:pt x="77991" y="88174"/>
                    <a:pt x="78809" y="92348"/>
                  </a:cubicBezTo>
                </a:path>
              </a:pathLst>
            </a:custGeom>
            <a:noFill/>
            <a:ln cap="flat" cmpd="sng" w="9525">
              <a:solidFill>
                <a:schemeClr val="dk1"/>
              </a:solidFill>
              <a:prstDash val="solid"/>
              <a:round/>
              <a:headEnd len="med" w="med" type="none"/>
              <a:tailEnd len="med" w="med" type="none"/>
            </a:ln>
          </p:spPr>
        </p:sp>
      </p:grpSp>
      <p:grpSp>
        <p:nvGrpSpPr>
          <p:cNvPr id="1363" name="Google Shape;1363;p122"/>
          <p:cNvGrpSpPr/>
          <p:nvPr/>
        </p:nvGrpSpPr>
        <p:grpSpPr>
          <a:xfrm rot="9006438">
            <a:off x="8313107" y="280252"/>
            <a:ext cx="650255" cy="335715"/>
            <a:chOff x="2913850" y="4730325"/>
            <a:chExt cx="650225" cy="335700"/>
          </a:xfrm>
        </p:grpSpPr>
        <p:sp>
          <p:nvSpPr>
            <p:cNvPr id="1364" name="Google Shape;1364;p12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2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6" name="Shape 1366"/>
        <p:cNvGrpSpPr/>
        <p:nvPr/>
      </p:nvGrpSpPr>
      <p:grpSpPr>
        <a:xfrm>
          <a:off x="0" y="0"/>
          <a:ext cx="0" cy="0"/>
          <a:chOff x="0" y="0"/>
          <a:chExt cx="0" cy="0"/>
        </a:xfrm>
      </p:grpSpPr>
      <p:pic>
        <p:nvPicPr>
          <p:cNvPr id="1367" name="Google Shape;1367;p12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368" name="Google Shape;1368;p123"/>
          <p:cNvSpPr txBox="1"/>
          <p:nvPr>
            <p:ph hasCustomPrompt="1" type="title"/>
          </p:nvPr>
        </p:nvSpPr>
        <p:spPr>
          <a:xfrm>
            <a:off x="1096100" y="1229400"/>
            <a:ext cx="4184400" cy="1058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0" sz="4900">
                <a:solidFill>
                  <a:schemeClr val="lt1"/>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69" name="Google Shape;1369;p123"/>
          <p:cNvSpPr txBox="1"/>
          <p:nvPr>
            <p:ph idx="1" type="subTitle"/>
          </p:nvPr>
        </p:nvSpPr>
        <p:spPr>
          <a:xfrm>
            <a:off x="1096125" y="2287800"/>
            <a:ext cx="4184400" cy="172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370" name="Google Shape;1370;p123"/>
          <p:cNvGrpSpPr/>
          <p:nvPr/>
        </p:nvGrpSpPr>
        <p:grpSpPr>
          <a:xfrm>
            <a:off x="-119100" y="-81550"/>
            <a:ext cx="9412200" cy="5290398"/>
            <a:chOff x="-119100" y="-81550"/>
            <a:chExt cx="9412200" cy="5290398"/>
          </a:xfrm>
        </p:grpSpPr>
        <p:sp>
          <p:nvSpPr>
            <p:cNvPr id="1371" name="Google Shape;1371;p123"/>
            <p:cNvSpPr/>
            <p:nvPr/>
          </p:nvSpPr>
          <p:spPr>
            <a:xfrm>
              <a:off x="3998325" y="-81550"/>
              <a:ext cx="5294775" cy="1164200"/>
            </a:xfrm>
            <a:custGeom>
              <a:rect b="b" l="l" r="r" t="t"/>
              <a:pathLst>
                <a:path extrusionOk="0" h="46568" w="211791">
                  <a:moveTo>
                    <a:pt x="0" y="0"/>
                  </a:moveTo>
                  <a:cubicBezTo>
                    <a:pt x="7016" y="3420"/>
                    <a:pt x="24468" y="20258"/>
                    <a:pt x="42095" y="20521"/>
                  </a:cubicBezTo>
                  <a:cubicBezTo>
                    <a:pt x="59722" y="20784"/>
                    <a:pt x="85944" y="438"/>
                    <a:pt x="105764" y="1578"/>
                  </a:cubicBezTo>
                  <a:cubicBezTo>
                    <a:pt x="125584" y="2718"/>
                    <a:pt x="145491" y="24819"/>
                    <a:pt x="161014" y="27362"/>
                  </a:cubicBezTo>
                  <a:cubicBezTo>
                    <a:pt x="176537" y="29905"/>
                    <a:pt x="190437" y="13637"/>
                    <a:pt x="198900" y="16838"/>
                  </a:cubicBezTo>
                  <a:cubicBezTo>
                    <a:pt x="207363" y="20039"/>
                    <a:pt x="209643" y="41613"/>
                    <a:pt x="211791" y="46568"/>
                  </a:cubicBezTo>
                </a:path>
              </a:pathLst>
            </a:custGeom>
            <a:noFill/>
            <a:ln cap="flat" cmpd="sng" w="9525">
              <a:solidFill>
                <a:schemeClr val="dk1"/>
              </a:solidFill>
              <a:prstDash val="solid"/>
              <a:round/>
              <a:headEnd len="med" w="med" type="none"/>
              <a:tailEnd len="med" w="med" type="none"/>
            </a:ln>
          </p:spPr>
        </p:sp>
        <p:sp>
          <p:nvSpPr>
            <p:cNvPr id="1372" name="Google Shape;1372;p123"/>
            <p:cNvSpPr/>
            <p:nvPr/>
          </p:nvSpPr>
          <p:spPr>
            <a:xfrm>
              <a:off x="-119100" y="4534798"/>
              <a:ext cx="3703050" cy="674050"/>
            </a:xfrm>
            <a:custGeom>
              <a:rect b="b" l="l" r="r" t="t"/>
              <a:pathLst>
                <a:path extrusionOk="0" h="26962" w="148122">
                  <a:moveTo>
                    <a:pt x="0" y="17227"/>
                  </a:moveTo>
                  <a:cubicBezTo>
                    <a:pt x="7498" y="14377"/>
                    <a:pt x="32404" y="-882"/>
                    <a:pt x="44989" y="126"/>
                  </a:cubicBezTo>
                  <a:cubicBezTo>
                    <a:pt x="57574" y="1135"/>
                    <a:pt x="65598" y="21173"/>
                    <a:pt x="75508" y="23278"/>
                  </a:cubicBezTo>
                  <a:cubicBezTo>
                    <a:pt x="85418" y="25383"/>
                    <a:pt x="98617" y="13457"/>
                    <a:pt x="104449" y="12755"/>
                  </a:cubicBezTo>
                  <a:cubicBezTo>
                    <a:pt x="110281" y="12054"/>
                    <a:pt x="104887" y="18236"/>
                    <a:pt x="110500" y="19069"/>
                  </a:cubicBezTo>
                  <a:cubicBezTo>
                    <a:pt x="116113" y="19902"/>
                    <a:pt x="131855" y="16438"/>
                    <a:pt x="138125" y="17753"/>
                  </a:cubicBezTo>
                  <a:cubicBezTo>
                    <a:pt x="144395" y="19069"/>
                    <a:pt x="146456" y="25427"/>
                    <a:pt x="148122" y="26962"/>
                  </a:cubicBezTo>
                </a:path>
              </a:pathLst>
            </a:custGeom>
            <a:noFill/>
            <a:ln cap="flat" cmpd="sng" w="9525">
              <a:solidFill>
                <a:schemeClr val="dk1"/>
              </a:solidFill>
              <a:prstDash val="solid"/>
              <a:round/>
              <a:headEnd len="med" w="med" type="none"/>
              <a:tailEnd len="med" w="med" type="none"/>
            </a:ln>
          </p:spPr>
        </p:sp>
      </p:grpSp>
      <p:grpSp>
        <p:nvGrpSpPr>
          <p:cNvPr id="1373" name="Google Shape;1373;p123"/>
          <p:cNvGrpSpPr/>
          <p:nvPr/>
        </p:nvGrpSpPr>
        <p:grpSpPr>
          <a:xfrm rot="-3900959">
            <a:off x="8294598" y="899890"/>
            <a:ext cx="650278" cy="335728"/>
            <a:chOff x="2913850" y="4730325"/>
            <a:chExt cx="650225" cy="335700"/>
          </a:xfrm>
        </p:grpSpPr>
        <p:sp>
          <p:nvSpPr>
            <p:cNvPr id="1374" name="Google Shape;1374;p12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2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123"/>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7" name="Shape 1377"/>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78" name="Shape 1378"/>
        <p:cNvGrpSpPr/>
        <p:nvPr/>
      </p:nvGrpSpPr>
      <p:grpSpPr>
        <a:xfrm>
          <a:off x="0" y="0"/>
          <a:ext cx="0" cy="0"/>
          <a:chOff x="0" y="0"/>
          <a:chExt cx="0" cy="0"/>
        </a:xfrm>
      </p:grpSpPr>
      <p:pic>
        <p:nvPicPr>
          <p:cNvPr id="1379" name="Google Shape;1379;p125"/>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380" name="Google Shape;1380;p125"/>
          <p:cNvGrpSpPr/>
          <p:nvPr/>
        </p:nvGrpSpPr>
        <p:grpSpPr>
          <a:xfrm flipH="1" rot="10800000">
            <a:off x="-800" y="-2450"/>
            <a:ext cx="9144775" cy="5143500"/>
            <a:chOff x="-800" y="-2450"/>
            <a:chExt cx="9144775" cy="5143500"/>
          </a:xfrm>
        </p:grpSpPr>
        <p:pic>
          <p:nvPicPr>
            <p:cNvPr id="1381" name="Google Shape;1381;p125"/>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382" name="Google Shape;1382;p125"/>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1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84" name="Google Shape;1384;p125"/>
          <p:cNvSpPr txBox="1"/>
          <p:nvPr>
            <p:ph hasCustomPrompt="1" idx="2" type="title"/>
          </p:nvPr>
        </p:nvSpPr>
        <p:spPr>
          <a:xfrm>
            <a:off x="72000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85" name="Google Shape;1385;p125"/>
          <p:cNvSpPr txBox="1"/>
          <p:nvPr>
            <p:ph hasCustomPrompt="1" idx="3" type="title"/>
          </p:nvPr>
        </p:nvSpPr>
        <p:spPr>
          <a:xfrm>
            <a:off x="72000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86" name="Google Shape;1386;p125"/>
          <p:cNvSpPr txBox="1"/>
          <p:nvPr>
            <p:ph hasCustomPrompt="1" idx="4" type="title"/>
          </p:nvPr>
        </p:nvSpPr>
        <p:spPr>
          <a:xfrm>
            <a:off x="3419275"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87" name="Google Shape;1387;p125"/>
          <p:cNvSpPr txBox="1"/>
          <p:nvPr>
            <p:ph hasCustomPrompt="1" idx="5" type="title"/>
          </p:nvPr>
        </p:nvSpPr>
        <p:spPr>
          <a:xfrm>
            <a:off x="3419275"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88" name="Google Shape;1388;p125"/>
          <p:cNvSpPr txBox="1"/>
          <p:nvPr>
            <p:ph hasCustomPrompt="1" idx="6" type="title"/>
          </p:nvPr>
        </p:nvSpPr>
        <p:spPr>
          <a:xfrm>
            <a:off x="611855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89" name="Google Shape;1389;p125"/>
          <p:cNvSpPr txBox="1"/>
          <p:nvPr>
            <p:ph hasCustomPrompt="1" idx="7" type="title"/>
          </p:nvPr>
        </p:nvSpPr>
        <p:spPr>
          <a:xfrm>
            <a:off x="611855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90" name="Google Shape;1390;p125"/>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1" name="Google Shape;1391;p125"/>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2" name="Google Shape;1392;p125"/>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3" name="Google Shape;1393;p125"/>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4" name="Google Shape;1394;p125"/>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5" name="Google Shape;1395;p125"/>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396" name="Google Shape;1396;p125"/>
          <p:cNvGrpSpPr/>
          <p:nvPr/>
        </p:nvGrpSpPr>
        <p:grpSpPr>
          <a:xfrm>
            <a:off x="-365125" y="-45725"/>
            <a:ext cx="9829800" cy="5240425"/>
            <a:chOff x="-365125" y="-45725"/>
            <a:chExt cx="9829800" cy="5240425"/>
          </a:xfrm>
        </p:grpSpPr>
        <p:sp>
          <p:nvSpPr>
            <p:cNvPr id="1397" name="Google Shape;1397;p125"/>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398" name="Google Shape;1398;p125"/>
            <p:cNvSpPr/>
            <p:nvPr/>
          </p:nvSpPr>
          <p:spPr>
            <a:xfrm>
              <a:off x="-365125" y="4116000"/>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399" name="Google Shape;1399;p125"/>
          <p:cNvGrpSpPr/>
          <p:nvPr/>
        </p:nvGrpSpPr>
        <p:grpSpPr>
          <a:xfrm flipH="1" rot="-9825570">
            <a:off x="8347126" y="444314"/>
            <a:ext cx="650295" cy="335736"/>
            <a:chOff x="2913850" y="4730325"/>
            <a:chExt cx="650225" cy="335700"/>
          </a:xfrm>
        </p:grpSpPr>
        <p:sp>
          <p:nvSpPr>
            <p:cNvPr id="1400" name="Google Shape;1400;p12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2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125"/>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0" y="0"/>
            <a:ext cx="9144000" cy="5143527"/>
          </a:xfrm>
          <a:prstGeom prst="rect">
            <a:avLst/>
          </a:prstGeom>
          <a:noFill/>
          <a:ln>
            <a:noFill/>
          </a:ln>
        </p:spPr>
      </p:pic>
      <p:sp>
        <p:nvSpPr>
          <p:cNvPr id="55" name="Google Shape;55;p14"/>
          <p:cNvSpPr txBox="1"/>
          <p:nvPr>
            <p:ph type="ctrTitle"/>
          </p:nvPr>
        </p:nvSpPr>
        <p:spPr>
          <a:xfrm>
            <a:off x="808175" y="1297125"/>
            <a:ext cx="4116600" cy="2370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51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808175" y="3573550"/>
            <a:ext cx="411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7" name="Google Shape;57;p14"/>
          <p:cNvGrpSpPr/>
          <p:nvPr/>
        </p:nvGrpSpPr>
        <p:grpSpPr>
          <a:xfrm>
            <a:off x="-221825" y="-317375"/>
            <a:ext cx="9782559" cy="6309767"/>
            <a:chOff x="-221825" y="-317375"/>
            <a:chExt cx="9782559" cy="6309767"/>
          </a:xfrm>
        </p:grpSpPr>
        <p:sp>
          <p:nvSpPr>
            <p:cNvPr id="58" name="Google Shape;58;p14"/>
            <p:cNvSpPr/>
            <p:nvPr/>
          </p:nvSpPr>
          <p:spPr>
            <a:xfrm>
              <a:off x="-221825" y="-317375"/>
              <a:ext cx="6132850" cy="1378750"/>
            </a:xfrm>
            <a:custGeom>
              <a:rect b="b" l="l" r="r" t="t"/>
              <a:pathLst>
                <a:path extrusionOk="0" h="55150" w="245314">
                  <a:moveTo>
                    <a:pt x="0" y="55150"/>
                  </a:moveTo>
                  <a:cubicBezTo>
                    <a:pt x="13621" y="49245"/>
                    <a:pt x="43101" y="24003"/>
                    <a:pt x="81725" y="19717"/>
                  </a:cubicBezTo>
                  <a:cubicBezTo>
                    <a:pt x="120349" y="15431"/>
                    <a:pt x="205549" y="32718"/>
                    <a:pt x="231743" y="29432"/>
                  </a:cubicBezTo>
                  <a:cubicBezTo>
                    <a:pt x="257937" y="26146"/>
                    <a:pt x="237696" y="4905"/>
                    <a:pt x="238887" y="0"/>
                  </a:cubicBezTo>
                </a:path>
              </a:pathLst>
            </a:custGeom>
            <a:noFill/>
            <a:ln cap="flat" cmpd="sng" w="9525">
              <a:solidFill>
                <a:schemeClr val="dk1"/>
              </a:solidFill>
              <a:prstDash val="solid"/>
              <a:round/>
              <a:headEnd len="med" w="med" type="none"/>
              <a:tailEnd len="med" w="med" type="none"/>
            </a:ln>
          </p:spPr>
        </p:sp>
        <p:sp>
          <p:nvSpPr>
            <p:cNvPr id="59" name="Google Shape;59;p14"/>
            <p:cNvSpPr/>
            <p:nvPr/>
          </p:nvSpPr>
          <p:spPr>
            <a:xfrm rot="-879311">
              <a:off x="4101747" y="3879125"/>
              <a:ext cx="5361689" cy="1458736"/>
            </a:xfrm>
            <a:custGeom>
              <a:rect b="b" l="l" r="r" t="t"/>
              <a:pathLst>
                <a:path extrusionOk="0" h="71657" w="282607">
                  <a:moveTo>
                    <a:pt x="0" y="68580"/>
                  </a:moveTo>
                  <a:cubicBezTo>
                    <a:pt x="17669" y="60674"/>
                    <a:pt x="69151" y="20669"/>
                    <a:pt x="106013" y="21145"/>
                  </a:cubicBezTo>
                  <a:cubicBezTo>
                    <a:pt x="142875" y="21621"/>
                    <a:pt x="191739" y="74961"/>
                    <a:pt x="221171" y="71437"/>
                  </a:cubicBezTo>
                  <a:cubicBezTo>
                    <a:pt x="250603" y="67913"/>
                    <a:pt x="272368" y="11906"/>
                    <a:pt x="282607" y="0"/>
                  </a:cubicBezTo>
                </a:path>
              </a:pathLst>
            </a:custGeom>
            <a:noFill/>
            <a:ln cap="flat" cmpd="sng" w="9525">
              <a:solidFill>
                <a:schemeClr val="dk1"/>
              </a:solidFill>
              <a:prstDash val="solid"/>
              <a:round/>
              <a:headEnd len="med" w="med" type="none"/>
              <a:tailEnd len="med" w="med" type="none"/>
            </a:ln>
          </p:spPr>
        </p:sp>
      </p:grpSp>
      <p:grpSp>
        <p:nvGrpSpPr>
          <p:cNvPr id="60" name="Google Shape;60;p14"/>
          <p:cNvGrpSpPr/>
          <p:nvPr/>
        </p:nvGrpSpPr>
        <p:grpSpPr>
          <a:xfrm rot="-3900959">
            <a:off x="8337923" y="3845453"/>
            <a:ext cx="650278" cy="335728"/>
            <a:chOff x="2913850" y="4730325"/>
            <a:chExt cx="650225" cy="335700"/>
          </a:xfrm>
        </p:grpSpPr>
        <p:sp>
          <p:nvSpPr>
            <p:cNvPr id="61" name="Google Shape;61;p1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4"/>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403" name="Shape 1403"/>
        <p:cNvGrpSpPr/>
        <p:nvPr/>
      </p:nvGrpSpPr>
      <p:grpSpPr>
        <a:xfrm>
          <a:off x="0" y="0"/>
          <a:ext cx="0" cy="0"/>
          <a:chOff x="0" y="0"/>
          <a:chExt cx="0" cy="0"/>
        </a:xfrm>
      </p:grpSpPr>
      <p:pic>
        <p:nvPicPr>
          <p:cNvPr id="1404" name="Google Shape;1404;p126"/>
          <p:cNvPicPr preferRelativeResize="0"/>
          <p:nvPr/>
        </p:nvPicPr>
        <p:blipFill>
          <a:blip r:embed="rId2">
            <a:alphaModFix/>
          </a:blip>
          <a:stretch>
            <a:fillRect/>
          </a:stretch>
        </p:blipFill>
        <p:spPr>
          <a:xfrm>
            <a:off x="0" y="0"/>
            <a:ext cx="9144000" cy="5143527"/>
          </a:xfrm>
          <a:prstGeom prst="rect">
            <a:avLst/>
          </a:prstGeom>
          <a:noFill/>
          <a:ln>
            <a:noFill/>
          </a:ln>
        </p:spPr>
      </p:pic>
      <p:sp>
        <p:nvSpPr>
          <p:cNvPr id="1405" name="Google Shape;1405;p126"/>
          <p:cNvSpPr txBox="1"/>
          <p:nvPr>
            <p:ph type="title"/>
          </p:nvPr>
        </p:nvSpPr>
        <p:spPr>
          <a:xfrm>
            <a:off x="720000" y="733775"/>
            <a:ext cx="3337800" cy="627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06" name="Google Shape;1406;p126"/>
          <p:cNvSpPr txBox="1"/>
          <p:nvPr>
            <p:ph idx="1" type="subTitle"/>
          </p:nvPr>
        </p:nvSpPr>
        <p:spPr>
          <a:xfrm>
            <a:off x="720000" y="1422323"/>
            <a:ext cx="3337800" cy="8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07" name="Google Shape;1407;p126"/>
          <p:cNvSpPr/>
          <p:nvPr>
            <p:ph idx="2" type="pic"/>
          </p:nvPr>
        </p:nvSpPr>
        <p:spPr>
          <a:xfrm>
            <a:off x="4305100" y="2676850"/>
            <a:ext cx="4123800" cy="1931700"/>
          </a:xfrm>
          <a:prstGeom prst="rect">
            <a:avLst/>
          </a:prstGeom>
          <a:noFill/>
          <a:ln>
            <a:noFill/>
          </a:ln>
        </p:spPr>
      </p:sp>
      <p:sp>
        <p:nvSpPr>
          <p:cNvPr id="1408" name="Google Shape;1408;p126"/>
          <p:cNvSpPr/>
          <p:nvPr>
            <p:ph idx="3" type="pic"/>
          </p:nvPr>
        </p:nvSpPr>
        <p:spPr>
          <a:xfrm>
            <a:off x="733000" y="2676850"/>
            <a:ext cx="3337800" cy="1931700"/>
          </a:xfrm>
          <a:prstGeom prst="rect">
            <a:avLst/>
          </a:prstGeom>
          <a:noFill/>
          <a:ln>
            <a:noFill/>
          </a:ln>
        </p:spPr>
      </p:sp>
      <p:sp>
        <p:nvSpPr>
          <p:cNvPr id="1409" name="Google Shape;1409;p126"/>
          <p:cNvSpPr/>
          <p:nvPr>
            <p:ph idx="4" type="pic"/>
          </p:nvPr>
        </p:nvSpPr>
        <p:spPr>
          <a:xfrm>
            <a:off x="4305100" y="542575"/>
            <a:ext cx="4123800" cy="1931700"/>
          </a:xfrm>
          <a:prstGeom prst="rect">
            <a:avLst/>
          </a:prstGeom>
          <a:noFill/>
          <a:ln>
            <a:noFill/>
          </a:ln>
        </p:spPr>
      </p:sp>
      <p:sp>
        <p:nvSpPr>
          <p:cNvPr id="1410" name="Google Shape;1410;p12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126"/>
          <p:cNvGrpSpPr/>
          <p:nvPr/>
        </p:nvGrpSpPr>
        <p:grpSpPr>
          <a:xfrm rot="-2700000">
            <a:off x="8699018" y="657053"/>
            <a:ext cx="650311" cy="335744"/>
            <a:chOff x="2913850" y="4730325"/>
            <a:chExt cx="650225" cy="335700"/>
          </a:xfrm>
        </p:grpSpPr>
        <p:sp>
          <p:nvSpPr>
            <p:cNvPr id="1412" name="Google Shape;1412;p12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2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26"/>
          <p:cNvGrpSpPr/>
          <p:nvPr/>
        </p:nvGrpSpPr>
        <p:grpSpPr>
          <a:xfrm>
            <a:off x="-217225" y="-68635"/>
            <a:ext cx="9506275" cy="5504738"/>
            <a:chOff x="-217225" y="-68635"/>
            <a:chExt cx="9506275" cy="5504738"/>
          </a:xfrm>
        </p:grpSpPr>
        <p:sp>
          <p:nvSpPr>
            <p:cNvPr id="1415" name="Google Shape;1415;p126"/>
            <p:cNvSpPr/>
            <p:nvPr/>
          </p:nvSpPr>
          <p:spPr>
            <a:xfrm>
              <a:off x="5352700" y="-68635"/>
              <a:ext cx="3936350" cy="479475"/>
            </a:xfrm>
            <a:custGeom>
              <a:rect b="b" l="l" r="r" t="t"/>
              <a:pathLst>
                <a:path extrusionOk="0" h="19179" w="157454">
                  <a:moveTo>
                    <a:pt x="0" y="278"/>
                  </a:moveTo>
                  <a:cubicBezTo>
                    <a:pt x="7785" y="3427"/>
                    <a:pt x="25499" y="19217"/>
                    <a:pt x="46712" y="19173"/>
                  </a:cubicBezTo>
                  <a:cubicBezTo>
                    <a:pt x="67925" y="19129"/>
                    <a:pt x="111662" y="279"/>
                    <a:pt x="127276" y="16"/>
                  </a:cubicBezTo>
                  <a:cubicBezTo>
                    <a:pt x="142890" y="-246"/>
                    <a:pt x="135367" y="15586"/>
                    <a:pt x="140397" y="17598"/>
                  </a:cubicBezTo>
                  <a:cubicBezTo>
                    <a:pt x="145427" y="19610"/>
                    <a:pt x="154611" y="13006"/>
                    <a:pt x="157454" y="12087"/>
                  </a:cubicBezTo>
                </a:path>
              </a:pathLst>
            </a:custGeom>
            <a:noFill/>
            <a:ln cap="flat" cmpd="sng" w="9525">
              <a:solidFill>
                <a:schemeClr val="dk1"/>
              </a:solidFill>
              <a:prstDash val="solid"/>
              <a:round/>
              <a:headEnd len="med" w="med" type="none"/>
              <a:tailEnd len="med" w="med" type="none"/>
            </a:ln>
          </p:spPr>
        </p:sp>
        <p:sp>
          <p:nvSpPr>
            <p:cNvPr id="1416" name="Google Shape;1416;p126"/>
            <p:cNvSpPr/>
            <p:nvPr/>
          </p:nvSpPr>
          <p:spPr>
            <a:xfrm>
              <a:off x="-217225" y="3872853"/>
              <a:ext cx="2768575" cy="1563250"/>
            </a:xfrm>
            <a:custGeom>
              <a:rect b="b" l="l" r="r" t="t"/>
              <a:pathLst>
                <a:path extrusionOk="0" h="62530" w="110743">
                  <a:moveTo>
                    <a:pt x="0" y="6634"/>
                  </a:moveTo>
                  <a:cubicBezTo>
                    <a:pt x="4505" y="5934"/>
                    <a:pt x="21999" y="-4650"/>
                    <a:pt x="27029" y="2435"/>
                  </a:cubicBezTo>
                  <a:cubicBezTo>
                    <a:pt x="32059" y="9520"/>
                    <a:pt x="18414" y="43854"/>
                    <a:pt x="30179" y="49146"/>
                  </a:cubicBezTo>
                  <a:cubicBezTo>
                    <a:pt x="41944" y="54438"/>
                    <a:pt x="84194" y="31957"/>
                    <a:pt x="97621" y="34188"/>
                  </a:cubicBezTo>
                  <a:cubicBezTo>
                    <a:pt x="111048" y="36419"/>
                    <a:pt x="108556" y="57806"/>
                    <a:pt x="110743" y="62530"/>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1417" name="Shape 1417"/>
        <p:cNvGrpSpPr/>
        <p:nvPr/>
      </p:nvGrpSpPr>
      <p:grpSpPr>
        <a:xfrm>
          <a:off x="0" y="0"/>
          <a:ext cx="0" cy="0"/>
          <a:chOff x="0" y="0"/>
          <a:chExt cx="0" cy="0"/>
        </a:xfrm>
      </p:grpSpPr>
      <p:pic>
        <p:nvPicPr>
          <p:cNvPr id="1418" name="Google Shape;1418;p127"/>
          <p:cNvPicPr preferRelativeResize="0"/>
          <p:nvPr/>
        </p:nvPicPr>
        <p:blipFill>
          <a:blip r:embed="rId2">
            <a:alphaModFix/>
          </a:blip>
          <a:stretch>
            <a:fillRect/>
          </a:stretch>
        </p:blipFill>
        <p:spPr>
          <a:xfrm>
            <a:off x="0" y="0"/>
            <a:ext cx="9144000" cy="5143527"/>
          </a:xfrm>
          <a:prstGeom prst="rect">
            <a:avLst/>
          </a:prstGeom>
          <a:noFill/>
          <a:ln>
            <a:noFill/>
          </a:ln>
        </p:spPr>
      </p:pic>
      <p:sp>
        <p:nvSpPr>
          <p:cNvPr id="1419" name="Google Shape;1419;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20" name="Google Shape;1420;p127"/>
          <p:cNvSpPr txBox="1"/>
          <p:nvPr>
            <p:ph idx="1" type="subTitle"/>
          </p:nvPr>
        </p:nvSpPr>
        <p:spPr>
          <a:xfrm>
            <a:off x="720000" y="1017724"/>
            <a:ext cx="77040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atin typeface="Barlow"/>
                <a:ea typeface="Barlow"/>
                <a:cs typeface="Barlow"/>
                <a:sym typeface="Barlow"/>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421" name="Google Shape;1421;p12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127"/>
          <p:cNvGrpSpPr/>
          <p:nvPr/>
        </p:nvGrpSpPr>
        <p:grpSpPr>
          <a:xfrm rot="-1798635">
            <a:off x="136297" y="4369377"/>
            <a:ext cx="650282" cy="335730"/>
            <a:chOff x="2913850" y="4730325"/>
            <a:chExt cx="650225" cy="335700"/>
          </a:xfrm>
        </p:grpSpPr>
        <p:sp>
          <p:nvSpPr>
            <p:cNvPr id="1423" name="Google Shape;1423;p12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2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127"/>
          <p:cNvGrpSpPr/>
          <p:nvPr/>
        </p:nvGrpSpPr>
        <p:grpSpPr>
          <a:xfrm>
            <a:off x="-914975" y="-175875"/>
            <a:ext cx="10552875" cy="5514475"/>
            <a:chOff x="-914975" y="-175875"/>
            <a:chExt cx="10552875" cy="5514475"/>
          </a:xfrm>
        </p:grpSpPr>
        <p:sp>
          <p:nvSpPr>
            <p:cNvPr id="1426" name="Google Shape;1426;p127"/>
            <p:cNvSpPr/>
            <p:nvPr/>
          </p:nvSpPr>
          <p:spPr>
            <a:xfrm>
              <a:off x="5274350" y="-175875"/>
              <a:ext cx="4363550" cy="2124475"/>
            </a:xfrm>
            <a:custGeom>
              <a:rect b="b" l="l" r="r" t="t"/>
              <a:pathLst>
                <a:path extrusionOk="0" h="84979" w="174542">
                  <a:moveTo>
                    <a:pt x="0" y="0"/>
                  </a:moveTo>
                  <a:cubicBezTo>
                    <a:pt x="11532" y="3815"/>
                    <a:pt x="50558" y="20214"/>
                    <a:pt x="69194" y="22889"/>
                  </a:cubicBezTo>
                  <a:cubicBezTo>
                    <a:pt x="87830" y="25564"/>
                    <a:pt x="102826" y="15259"/>
                    <a:pt x="111815" y="16048"/>
                  </a:cubicBezTo>
                  <a:cubicBezTo>
                    <a:pt x="120804" y="16837"/>
                    <a:pt x="115454" y="26003"/>
                    <a:pt x="123128" y="27625"/>
                  </a:cubicBezTo>
                  <a:cubicBezTo>
                    <a:pt x="130802" y="29248"/>
                    <a:pt x="153867" y="18987"/>
                    <a:pt x="157857" y="25783"/>
                  </a:cubicBezTo>
                  <a:cubicBezTo>
                    <a:pt x="161847" y="32580"/>
                    <a:pt x="144746" y="59327"/>
                    <a:pt x="147070" y="68404"/>
                  </a:cubicBezTo>
                  <a:cubicBezTo>
                    <a:pt x="149394" y="77481"/>
                    <a:pt x="167285" y="77482"/>
                    <a:pt x="171801" y="80244"/>
                  </a:cubicBezTo>
                  <a:cubicBezTo>
                    <a:pt x="176318" y="83007"/>
                    <a:pt x="173774" y="84190"/>
                    <a:pt x="174169" y="84979"/>
                  </a:cubicBezTo>
                </a:path>
              </a:pathLst>
            </a:custGeom>
            <a:noFill/>
            <a:ln cap="flat" cmpd="sng" w="9525">
              <a:solidFill>
                <a:schemeClr val="dk1"/>
              </a:solidFill>
              <a:prstDash val="solid"/>
              <a:round/>
              <a:headEnd len="med" w="med" type="none"/>
              <a:tailEnd len="med" w="med" type="none"/>
            </a:ln>
          </p:spPr>
        </p:sp>
        <p:sp>
          <p:nvSpPr>
            <p:cNvPr id="1427" name="Google Shape;1427;p127"/>
            <p:cNvSpPr/>
            <p:nvPr/>
          </p:nvSpPr>
          <p:spPr>
            <a:xfrm>
              <a:off x="-914975" y="4608500"/>
              <a:ext cx="2218853" cy="730100"/>
            </a:xfrm>
            <a:custGeom>
              <a:rect b="b" l="l" r="r" t="t"/>
              <a:pathLst>
                <a:path extrusionOk="0" h="29204" w="137072">
                  <a:moveTo>
                    <a:pt x="0" y="0"/>
                  </a:moveTo>
                  <a:cubicBezTo>
                    <a:pt x="7761" y="1754"/>
                    <a:pt x="32931" y="7762"/>
                    <a:pt x="46568" y="10524"/>
                  </a:cubicBezTo>
                  <a:cubicBezTo>
                    <a:pt x="60205" y="13287"/>
                    <a:pt x="70334" y="17057"/>
                    <a:pt x="81822" y="16575"/>
                  </a:cubicBezTo>
                  <a:cubicBezTo>
                    <a:pt x="93310" y="16093"/>
                    <a:pt x="106290" y="5525"/>
                    <a:pt x="115498" y="7630"/>
                  </a:cubicBezTo>
                  <a:cubicBezTo>
                    <a:pt x="124706" y="9735"/>
                    <a:pt x="133476" y="25608"/>
                    <a:pt x="137072" y="29204"/>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1428" name="Shape 1428"/>
        <p:cNvGrpSpPr/>
        <p:nvPr/>
      </p:nvGrpSpPr>
      <p:grpSpPr>
        <a:xfrm>
          <a:off x="0" y="0"/>
          <a:ext cx="0" cy="0"/>
          <a:chOff x="0" y="0"/>
          <a:chExt cx="0" cy="0"/>
        </a:xfrm>
      </p:grpSpPr>
      <p:pic>
        <p:nvPicPr>
          <p:cNvPr id="1429" name="Google Shape;1429;p12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430" name="Google Shape;1430;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31" name="Google Shape;1431;p128"/>
          <p:cNvSpPr txBox="1"/>
          <p:nvPr>
            <p:ph idx="1" type="subTitle"/>
          </p:nvPr>
        </p:nvSpPr>
        <p:spPr>
          <a:xfrm>
            <a:off x="720000" y="1017725"/>
            <a:ext cx="4949100" cy="301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432" name="Google Shape;1432;p12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128"/>
          <p:cNvGrpSpPr/>
          <p:nvPr/>
        </p:nvGrpSpPr>
        <p:grpSpPr>
          <a:xfrm rot="-3900959">
            <a:off x="8736423" y="436528"/>
            <a:ext cx="650278" cy="335728"/>
            <a:chOff x="2913850" y="4730325"/>
            <a:chExt cx="650225" cy="335700"/>
          </a:xfrm>
        </p:grpSpPr>
        <p:sp>
          <p:nvSpPr>
            <p:cNvPr id="1434" name="Google Shape;1434;p12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2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128"/>
          <p:cNvGrpSpPr/>
          <p:nvPr/>
        </p:nvGrpSpPr>
        <p:grpSpPr>
          <a:xfrm>
            <a:off x="-203413" y="-145787"/>
            <a:ext cx="9794338" cy="5345034"/>
            <a:chOff x="-203413" y="-145787"/>
            <a:chExt cx="9794338" cy="5345034"/>
          </a:xfrm>
        </p:grpSpPr>
        <p:sp>
          <p:nvSpPr>
            <p:cNvPr id="1437" name="Google Shape;1437;p128"/>
            <p:cNvSpPr/>
            <p:nvPr/>
          </p:nvSpPr>
          <p:spPr>
            <a:xfrm>
              <a:off x="5431225" y="-145787"/>
              <a:ext cx="4159700" cy="1595800"/>
            </a:xfrm>
            <a:custGeom>
              <a:rect b="b" l="l" r="r" t="t"/>
              <a:pathLst>
                <a:path extrusionOk="0" h="63832" w="166388">
                  <a:moveTo>
                    <a:pt x="0" y="0"/>
                  </a:moveTo>
                  <a:cubicBezTo>
                    <a:pt x="8672" y="4930"/>
                    <a:pt x="33762" y="28744"/>
                    <a:pt x="52029" y="29580"/>
                  </a:cubicBezTo>
                  <a:cubicBezTo>
                    <a:pt x="70297" y="30416"/>
                    <a:pt x="95871" y="-572"/>
                    <a:pt x="109605" y="5018"/>
                  </a:cubicBezTo>
                  <a:cubicBezTo>
                    <a:pt x="123339" y="10608"/>
                    <a:pt x="124967" y="57839"/>
                    <a:pt x="134431" y="63121"/>
                  </a:cubicBezTo>
                  <a:cubicBezTo>
                    <a:pt x="143895" y="68403"/>
                    <a:pt x="161062" y="41113"/>
                    <a:pt x="166388" y="36711"/>
                  </a:cubicBezTo>
                </a:path>
              </a:pathLst>
            </a:custGeom>
            <a:noFill/>
            <a:ln cap="flat" cmpd="sng" w="9525">
              <a:solidFill>
                <a:schemeClr val="dk1"/>
              </a:solidFill>
              <a:prstDash val="solid"/>
              <a:round/>
              <a:headEnd len="med" w="med" type="none"/>
              <a:tailEnd len="med" w="med" type="none"/>
            </a:ln>
          </p:spPr>
        </p:sp>
        <p:sp>
          <p:nvSpPr>
            <p:cNvPr id="1438" name="Google Shape;1438;p128"/>
            <p:cNvSpPr/>
            <p:nvPr/>
          </p:nvSpPr>
          <p:spPr>
            <a:xfrm>
              <a:off x="-203413" y="4484922"/>
              <a:ext cx="3679800" cy="714325"/>
            </a:xfrm>
            <a:custGeom>
              <a:rect b="b" l="l" r="r" t="t"/>
              <a:pathLst>
                <a:path extrusionOk="0" h="28573" w="147192">
                  <a:moveTo>
                    <a:pt x="1769" y="13797"/>
                  </a:moveTo>
                  <a:cubicBezTo>
                    <a:pt x="2121" y="13093"/>
                    <a:pt x="-3557" y="11596"/>
                    <a:pt x="3882" y="9571"/>
                  </a:cubicBezTo>
                  <a:cubicBezTo>
                    <a:pt x="11321" y="7546"/>
                    <a:pt x="37864" y="-509"/>
                    <a:pt x="46403" y="1648"/>
                  </a:cubicBezTo>
                  <a:cubicBezTo>
                    <a:pt x="54943" y="3805"/>
                    <a:pt x="43146" y="22777"/>
                    <a:pt x="55119" y="22513"/>
                  </a:cubicBezTo>
                  <a:cubicBezTo>
                    <a:pt x="67092" y="22249"/>
                    <a:pt x="102896" y="-947"/>
                    <a:pt x="118241" y="63"/>
                  </a:cubicBezTo>
                  <a:cubicBezTo>
                    <a:pt x="133587" y="1073"/>
                    <a:pt x="142367" y="23821"/>
                    <a:pt x="147192" y="2857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439" name="Shape 1439"/>
        <p:cNvGrpSpPr/>
        <p:nvPr/>
      </p:nvGrpSpPr>
      <p:grpSpPr>
        <a:xfrm>
          <a:off x="0" y="0"/>
          <a:ext cx="0" cy="0"/>
          <a:chOff x="0" y="0"/>
          <a:chExt cx="0" cy="0"/>
        </a:xfrm>
      </p:grpSpPr>
      <p:pic>
        <p:nvPicPr>
          <p:cNvPr id="1440" name="Google Shape;1440;p129"/>
          <p:cNvPicPr preferRelativeResize="0"/>
          <p:nvPr/>
        </p:nvPicPr>
        <p:blipFill>
          <a:blip r:embed="rId2">
            <a:alphaModFix/>
          </a:blip>
          <a:stretch>
            <a:fillRect/>
          </a:stretch>
        </p:blipFill>
        <p:spPr>
          <a:xfrm>
            <a:off x="0" y="0"/>
            <a:ext cx="9144000" cy="5143527"/>
          </a:xfrm>
          <a:prstGeom prst="rect">
            <a:avLst/>
          </a:prstGeom>
          <a:noFill/>
          <a:ln>
            <a:noFill/>
          </a:ln>
        </p:spPr>
      </p:pic>
      <p:sp>
        <p:nvSpPr>
          <p:cNvPr id="1441" name="Google Shape;1441;p129"/>
          <p:cNvSpPr txBox="1"/>
          <p:nvPr>
            <p:ph hasCustomPrompt="1" type="title"/>
          </p:nvPr>
        </p:nvSpPr>
        <p:spPr>
          <a:xfrm>
            <a:off x="5492798" y="2142807"/>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442" name="Google Shape;1442;p129"/>
          <p:cNvSpPr txBox="1"/>
          <p:nvPr>
            <p:ph idx="1" type="subTitle"/>
          </p:nvPr>
        </p:nvSpPr>
        <p:spPr>
          <a:xfrm>
            <a:off x="5492809" y="2729105"/>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443" name="Google Shape;1443;p129"/>
          <p:cNvSpPr txBox="1"/>
          <p:nvPr>
            <p:ph hasCustomPrompt="1" idx="2" type="title"/>
          </p:nvPr>
        </p:nvSpPr>
        <p:spPr>
          <a:xfrm>
            <a:off x="5492809" y="1013825"/>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444" name="Google Shape;1444;p129"/>
          <p:cNvSpPr txBox="1"/>
          <p:nvPr>
            <p:ph idx="3" type="subTitle"/>
          </p:nvPr>
        </p:nvSpPr>
        <p:spPr>
          <a:xfrm>
            <a:off x="5492809" y="1600110"/>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445" name="Google Shape;1445;p129"/>
          <p:cNvSpPr txBox="1"/>
          <p:nvPr>
            <p:ph hasCustomPrompt="1" idx="4" type="title"/>
          </p:nvPr>
        </p:nvSpPr>
        <p:spPr>
          <a:xfrm>
            <a:off x="5492798" y="3271779"/>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446" name="Google Shape;1446;p129"/>
          <p:cNvSpPr txBox="1"/>
          <p:nvPr>
            <p:ph idx="5" type="subTitle"/>
          </p:nvPr>
        </p:nvSpPr>
        <p:spPr>
          <a:xfrm>
            <a:off x="5492809" y="3858076"/>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447" name="Google Shape;1447;p129"/>
          <p:cNvGrpSpPr/>
          <p:nvPr/>
        </p:nvGrpSpPr>
        <p:grpSpPr>
          <a:xfrm rot="-3900959">
            <a:off x="454373" y="334240"/>
            <a:ext cx="650278" cy="335728"/>
            <a:chOff x="2913850" y="4730325"/>
            <a:chExt cx="650225" cy="335700"/>
          </a:xfrm>
        </p:grpSpPr>
        <p:sp>
          <p:nvSpPr>
            <p:cNvPr id="1448" name="Google Shape;1448;p12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2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129"/>
          <p:cNvGrpSpPr/>
          <p:nvPr/>
        </p:nvGrpSpPr>
        <p:grpSpPr>
          <a:xfrm>
            <a:off x="-420655" y="-98444"/>
            <a:ext cx="9746655" cy="5443244"/>
            <a:chOff x="-420655" y="-98444"/>
            <a:chExt cx="9746655" cy="5443244"/>
          </a:xfrm>
        </p:grpSpPr>
        <p:sp>
          <p:nvSpPr>
            <p:cNvPr id="1451" name="Google Shape;1451;p129"/>
            <p:cNvSpPr/>
            <p:nvPr/>
          </p:nvSpPr>
          <p:spPr>
            <a:xfrm>
              <a:off x="4741575" y="3457100"/>
              <a:ext cx="4584425" cy="1887700"/>
            </a:xfrm>
            <a:custGeom>
              <a:rect b="b" l="l" r="r" t="t"/>
              <a:pathLst>
                <a:path extrusionOk="0" h="75508" w="183377">
                  <a:moveTo>
                    <a:pt x="0" y="75508"/>
                  </a:moveTo>
                  <a:cubicBezTo>
                    <a:pt x="9208" y="71693"/>
                    <a:pt x="37360" y="53714"/>
                    <a:pt x="55250" y="52618"/>
                  </a:cubicBezTo>
                  <a:cubicBezTo>
                    <a:pt x="73140" y="51522"/>
                    <a:pt x="94582" y="68492"/>
                    <a:pt x="107342" y="68930"/>
                  </a:cubicBezTo>
                  <a:cubicBezTo>
                    <a:pt x="120102" y="69369"/>
                    <a:pt x="120848" y="59327"/>
                    <a:pt x="131810" y="55249"/>
                  </a:cubicBezTo>
                  <a:cubicBezTo>
                    <a:pt x="142772" y="51171"/>
                    <a:pt x="164522" y="53671"/>
                    <a:pt x="173116" y="44463"/>
                  </a:cubicBezTo>
                  <a:cubicBezTo>
                    <a:pt x="181711" y="35255"/>
                    <a:pt x="181667" y="7411"/>
                    <a:pt x="183377" y="0"/>
                  </a:cubicBezTo>
                </a:path>
              </a:pathLst>
            </a:custGeom>
            <a:noFill/>
            <a:ln cap="flat" cmpd="sng" w="9525">
              <a:solidFill>
                <a:schemeClr val="dk1"/>
              </a:solidFill>
              <a:prstDash val="solid"/>
              <a:round/>
              <a:headEnd len="med" w="med" type="none"/>
              <a:tailEnd len="med" w="med" type="none"/>
            </a:ln>
          </p:spPr>
        </p:sp>
        <p:sp>
          <p:nvSpPr>
            <p:cNvPr id="1452" name="Google Shape;1452;p129"/>
            <p:cNvSpPr/>
            <p:nvPr/>
          </p:nvSpPr>
          <p:spPr>
            <a:xfrm rot="-576993">
              <a:off x="-355893" y="161774"/>
              <a:ext cx="3203232" cy="1045169"/>
            </a:xfrm>
            <a:custGeom>
              <a:rect b="b" l="l" r="r" t="t"/>
              <a:pathLst>
                <a:path extrusionOk="0" h="41805" w="117866">
                  <a:moveTo>
                    <a:pt x="0" y="40517"/>
                  </a:moveTo>
                  <a:cubicBezTo>
                    <a:pt x="6314" y="40254"/>
                    <a:pt x="25958" y="44419"/>
                    <a:pt x="37885" y="38938"/>
                  </a:cubicBezTo>
                  <a:cubicBezTo>
                    <a:pt x="49812" y="33457"/>
                    <a:pt x="62047" y="11270"/>
                    <a:pt x="71562" y="7630"/>
                  </a:cubicBezTo>
                  <a:cubicBezTo>
                    <a:pt x="81077" y="3991"/>
                    <a:pt x="87260" y="18373"/>
                    <a:pt x="94977" y="17101"/>
                  </a:cubicBezTo>
                  <a:cubicBezTo>
                    <a:pt x="102694" y="15829"/>
                    <a:pt x="114051" y="2850"/>
                    <a:pt x="117866" y="0"/>
                  </a:cubicBezTo>
                </a:path>
              </a:pathLst>
            </a:custGeom>
            <a:noFill/>
            <a:ln cap="flat" cmpd="sng" w="9525">
              <a:solidFill>
                <a:schemeClr val="dk1"/>
              </a:solidFill>
              <a:prstDash val="solid"/>
              <a:round/>
              <a:headEnd len="med" w="med" type="none"/>
              <a:tailEnd len="med" w="med" type="none"/>
            </a:ln>
          </p:spPr>
        </p:sp>
      </p:grpSp>
      <p:sp>
        <p:nvSpPr>
          <p:cNvPr id="1453" name="Google Shape;1453;p129"/>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54" name="Shape 1454"/>
        <p:cNvGrpSpPr/>
        <p:nvPr/>
      </p:nvGrpSpPr>
      <p:grpSpPr>
        <a:xfrm>
          <a:off x="0" y="0"/>
          <a:ext cx="0" cy="0"/>
          <a:chOff x="0" y="0"/>
          <a:chExt cx="0" cy="0"/>
        </a:xfrm>
      </p:grpSpPr>
      <p:pic>
        <p:nvPicPr>
          <p:cNvPr id="1455" name="Google Shape;1455;p130"/>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456" name="Google Shape;1456;p130"/>
          <p:cNvGrpSpPr/>
          <p:nvPr/>
        </p:nvGrpSpPr>
        <p:grpSpPr>
          <a:xfrm rot="-3900959">
            <a:off x="153248" y="3914440"/>
            <a:ext cx="650278" cy="335728"/>
            <a:chOff x="2913850" y="4730325"/>
            <a:chExt cx="650225" cy="335700"/>
          </a:xfrm>
        </p:grpSpPr>
        <p:sp>
          <p:nvSpPr>
            <p:cNvPr id="1457" name="Google Shape;1457;p13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30"/>
          <p:cNvGrpSpPr/>
          <p:nvPr/>
        </p:nvGrpSpPr>
        <p:grpSpPr>
          <a:xfrm>
            <a:off x="-609634" y="-627902"/>
            <a:ext cx="10937990" cy="7260588"/>
            <a:chOff x="-609634" y="-627902"/>
            <a:chExt cx="10937990" cy="7260588"/>
          </a:xfrm>
        </p:grpSpPr>
        <p:sp>
          <p:nvSpPr>
            <p:cNvPr id="1460" name="Google Shape;1460;p130"/>
            <p:cNvSpPr/>
            <p:nvPr/>
          </p:nvSpPr>
          <p:spPr>
            <a:xfrm rot="583790">
              <a:off x="5231527" y="-201349"/>
              <a:ext cx="5090819" cy="504417"/>
            </a:xfrm>
            <a:custGeom>
              <a:rect b="b" l="l" r="r" t="t"/>
              <a:pathLst>
                <a:path extrusionOk="0" h="20177" w="203636">
                  <a:moveTo>
                    <a:pt x="0" y="18680"/>
                  </a:moveTo>
                  <a:cubicBezTo>
                    <a:pt x="9252" y="17058"/>
                    <a:pt x="37973" y="8727"/>
                    <a:pt x="55513" y="8946"/>
                  </a:cubicBezTo>
                  <a:cubicBezTo>
                    <a:pt x="73053" y="9165"/>
                    <a:pt x="91952" y="21443"/>
                    <a:pt x="105238" y="19996"/>
                  </a:cubicBezTo>
                  <a:cubicBezTo>
                    <a:pt x="118524" y="18549"/>
                    <a:pt x="125453" y="1009"/>
                    <a:pt x="135231" y="263"/>
                  </a:cubicBezTo>
                  <a:cubicBezTo>
                    <a:pt x="145009" y="-482"/>
                    <a:pt x="152507" y="15567"/>
                    <a:pt x="163908" y="15523"/>
                  </a:cubicBezTo>
                  <a:cubicBezTo>
                    <a:pt x="175309" y="15479"/>
                    <a:pt x="197015" y="2587"/>
                    <a:pt x="203636" y="0"/>
                  </a:cubicBezTo>
                </a:path>
              </a:pathLst>
            </a:custGeom>
            <a:noFill/>
            <a:ln cap="flat" cmpd="sng" w="9525">
              <a:solidFill>
                <a:schemeClr val="dk1"/>
              </a:solidFill>
              <a:prstDash val="solid"/>
              <a:round/>
              <a:headEnd len="med" w="med" type="none"/>
              <a:tailEnd len="med" w="med" type="none"/>
            </a:ln>
          </p:spPr>
        </p:sp>
        <p:sp>
          <p:nvSpPr>
            <p:cNvPr id="1461" name="Google Shape;1461;p130"/>
            <p:cNvSpPr/>
            <p:nvPr/>
          </p:nvSpPr>
          <p:spPr>
            <a:xfrm rot="-9195028">
              <a:off x="-535565" y="4678115"/>
              <a:ext cx="3650496" cy="1197098"/>
            </a:xfrm>
            <a:custGeom>
              <a:rect b="b" l="l" r="r" t="t"/>
              <a:pathLst>
                <a:path extrusionOk="0" h="47883" w="146017">
                  <a:moveTo>
                    <a:pt x="0" y="47883"/>
                  </a:moveTo>
                  <a:cubicBezTo>
                    <a:pt x="13067" y="44945"/>
                    <a:pt x="59722" y="31791"/>
                    <a:pt x="78402" y="30256"/>
                  </a:cubicBezTo>
                  <a:cubicBezTo>
                    <a:pt x="97082" y="28721"/>
                    <a:pt x="100809" y="43718"/>
                    <a:pt x="112078" y="38675"/>
                  </a:cubicBezTo>
                  <a:cubicBezTo>
                    <a:pt x="123347" y="33632"/>
                    <a:pt x="140361" y="6446"/>
                    <a:pt x="146017" y="0"/>
                  </a:cubicBezTo>
                </a:path>
              </a:pathLst>
            </a:custGeom>
            <a:noFill/>
            <a:ln cap="flat" cmpd="sng" w="9525">
              <a:solidFill>
                <a:schemeClr val="dk1"/>
              </a:solidFill>
              <a:prstDash val="solid"/>
              <a:round/>
              <a:headEnd len="med" w="med" type="none"/>
              <a:tailEnd len="med" w="med" type="none"/>
            </a:ln>
          </p:spPr>
        </p:sp>
      </p:grpSp>
      <p:sp>
        <p:nvSpPr>
          <p:cNvPr id="1462" name="Google Shape;1462;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63" name="Google Shape;1463;p130"/>
          <p:cNvSpPr txBox="1"/>
          <p:nvPr>
            <p:ph idx="1" type="subTitle"/>
          </p:nvPr>
        </p:nvSpPr>
        <p:spPr>
          <a:xfrm>
            <a:off x="93762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64" name="Google Shape;1464;p130"/>
          <p:cNvSpPr txBox="1"/>
          <p:nvPr>
            <p:ph idx="2" type="subTitle"/>
          </p:nvPr>
        </p:nvSpPr>
        <p:spPr>
          <a:xfrm>
            <a:off x="3484347"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65" name="Google Shape;1465;p130"/>
          <p:cNvSpPr txBox="1"/>
          <p:nvPr>
            <p:ph idx="3" type="subTitle"/>
          </p:nvPr>
        </p:nvSpPr>
        <p:spPr>
          <a:xfrm>
            <a:off x="603107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66" name="Google Shape;1466;p130"/>
          <p:cNvSpPr txBox="1"/>
          <p:nvPr>
            <p:ph idx="4" type="subTitle"/>
          </p:nvPr>
        </p:nvSpPr>
        <p:spPr>
          <a:xfrm>
            <a:off x="93762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7" name="Google Shape;1467;p130"/>
          <p:cNvSpPr txBox="1"/>
          <p:nvPr>
            <p:ph idx="5" type="subTitle"/>
          </p:nvPr>
        </p:nvSpPr>
        <p:spPr>
          <a:xfrm>
            <a:off x="3484350"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8" name="Google Shape;1468;p130"/>
          <p:cNvSpPr txBox="1"/>
          <p:nvPr>
            <p:ph idx="6" type="subTitle"/>
          </p:nvPr>
        </p:nvSpPr>
        <p:spPr>
          <a:xfrm>
            <a:off x="603107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9" name="Google Shape;1469;p130"/>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70" name="Shape 1470"/>
        <p:cNvGrpSpPr/>
        <p:nvPr/>
      </p:nvGrpSpPr>
      <p:grpSpPr>
        <a:xfrm>
          <a:off x="0" y="0"/>
          <a:ext cx="0" cy="0"/>
          <a:chOff x="0" y="0"/>
          <a:chExt cx="0" cy="0"/>
        </a:xfrm>
      </p:grpSpPr>
      <p:pic>
        <p:nvPicPr>
          <p:cNvPr id="1471" name="Google Shape;1471;p131"/>
          <p:cNvPicPr preferRelativeResize="0"/>
          <p:nvPr/>
        </p:nvPicPr>
        <p:blipFill>
          <a:blip r:embed="rId2">
            <a:alphaModFix/>
          </a:blip>
          <a:stretch>
            <a:fillRect/>
          </a:stretch>
        </p:blipFill>
        <p:spPr>
          <a:xfrm>
            <a:off x="0" y="0"/>
            <a:ext cx="9144000" cy="5143527"/>
          </a:xfrm>
          <a:prstGeom prst="rect">
            <a:avLst/>
          </a:prstGeom>
          <a:noFill/>
          <a:ln>
            <a:noFill/>
          </a:ln>
        </p:spPr>
      </p:pic>
      <p:sp>
        <p:nvSpPr>
          <p:cNvPr id="1472" name="Google Shape;1472;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73" name="Google Shape;1473;p131"/>
          <p:cNvSpPr txBox="1"/>
          <p:nvPr>
            <p:ph idx="1" type="subTitle"/>
          </p:nvPr>
        </p:nvSpPr>
        <p:spPr>
          <a:xfrm>
            <a:off x="1163725"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4" name="Google Shape;1474;p131"/>
          <p:cNvSpPr txBox="1"/>
          <p:nvPr>
            <p:ph idx="2" type="subTitle"/>
          </p:nvPr>
        </p:nvSpPr>
        <p:spPr>
          <a:xfrm>
            <a:off x="1163725"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75" name="Google Shape;1475;p131"/>
          <p:cNvSpPr txBox="1"/>
          <p:nvPr>
            <p:ph idx="3" type="subTitle"/>
          </p:nvPr>
        </p:nvSpPr>
        <p:spPr>
          <a:xfrm>
            <a:off x="5013250"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76" name="Google Shape;1476;p131"/>
          <p:cNvSpPr txBox="1"/>
          <p:nvPr>
            <p:ph idx="4" type="subTitle"/>
          </p:nvPr>
        </p:nvSpPr>
        <p:spPr>
          <a:xfrm>
            <a:off x="1163725"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77" name="Google Shape;1477;p131"/>
          <p:cNvSpPr txBox="1"/>
          <p:nvPr>
            <p:ph idx="5" type="subTitle"/>
          </p:nvPr>
        </p:nvSpPr>
        <p:spPr>
          <a:xfrm>
            <a:off x="5013250"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78" name="Google Shape;1478;p131"/>
          <p:cNvSpPr txBox="1"/>
          <p:nvPr>
            <p:ph idx="6" type="subTitle"/>
          </p:nvPr>
        </p:nvSpPr>
        <p:spPr>
          <a:xfrm>
            <a:off x="1163725"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9" name="Google Shape;1479;p131"/>
          <p:cNvSpPr txBox="1"/>
          <p:nvPr>
            <p:ph idx="7" type="subTitle"/>
          </p:nvPr>
        </p:nvSpPr>
        <p:spPr>
          <a:xfrm>
            <a:off x="5013250"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0" name="Google Shape;1480;p131"/>
          <p:cNvSpPr txBox="1"/>
          <p:nvPr>
            <p:ph idx="8" type="subTitle"/>
          </p:nvPr>
        </p:nvSpPr>
        <p:spPr>
          <a:xfrm>
            <a:off x="5013250"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1" name="Google Shape;1481;p13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p131"/>
          <p:cNvGrpSpPr/>
          <p:nvPr/>
        </p:nvGrpSpPr>
        <p:grpSpPr>
          <a:xfrm rot="-1373004">
            <a:off x="129486" y="4869891"/>
            <a:ext cx="650297" cy="335737"/>
            <a:chOff x="2913850" y="4730325"/>
            <a:chExt cx="650225" cy="335700"/>
          </a:xfrm>
        </p:grpSpPr>
        <p:sp>
          <p:nvSpPr>
            <p:cNvPr id="1483" name="Google Shape;1483;p13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3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131"/>
          <p:cNvGrpSpPr/>
          <p:nvPr/>
        </p:nvGrpSpPr>
        <p:grpSpPr>
          <a:xfrm>
            <a:off x="-591236" y="-35525"/>
            <a:ext cx="9943536" cy="5446025"/>
            <a:chOff x="-591236" y="-35525"/>
            <a:chExt cx="9943536" cy="5446025"/>
          </a:xfrm>
        </p:grpSpPr>
        <p:sp>
          <p:nvSpPr>
            <p:cNvPr id="1486" name="Google Shape;1486;p131"/>
            <p:cNvSpPr/>
            <p:nvPr/>
          </p:nvSpPr>
          <p:spPr>
            <a:xfrm>
              <a:off x="3406375" y="-35525"/>
              <a:ext cx="5945925" cy="540450"/>
            </a:xfrm>
            <a:custGeom>
              <a:rect b="b" l="l" r="r" t="t"/>
              <a:pathLst>
                <a:path extrusionOk="0" h="21618" w="237837">
                  <a:moveTo>
                    <a:pt x="0" y="0"/>
                  </a:moveTo>
                  <a:cubicBezTo>
                    <a:pt x="15347" y="1272"/>
                    <a:pt x="61170" y="6972"/>
                    <a:pt x="92083" y="7630"/>
                  </a:cubicBezTo>
                  <a:cubicBezTo>
                    <a:pt x="122997" y="8288"/>
                    <a:pt x="166319" y="1623"/>
                    <a:pt x="185481" y="3947"/>
                  </a:cubicBezTo>
                  <a:cubicBezTo>
                    <a:pt x="204643" y="6271"/>
                    <a:pt x="198329" y="21223"/>
                    <a:pt x="207055" y="21574"/>
                  </a:cubicBezTo>
                  <a:cubicBezTo>
                    <a:pt x="215781" y="21925"/>
                    <a:pt x="232707" y="8639"/>
                    <a:pt x="237837" y="6052"/>
                  </a:cubicBezTo>
                </a:path>
              </a:pathLst>
            </a:custGeom>
            <a:noFill/>
            <a:ln cap="flat" cmpd="sng" w="9525">
              <a:solidFill>
                <a:schemeClr val="dk1"/>
              </a:solidFill>
              <a:prstDash val="solid"/>
              <a:round/>
              <a:headEnd len="med" w="med" type="none"/>
              <a:tailEnd len="med" w="med" type="none"/>
            </a:ln>
          </p:spPr>
        </p:sp>
        <p:sp>
          <p:nvSpPr>
            <p:cNvPr id="1487" name="Google Shape;1487;p131"/>
            <p:cNvSpPr/>
            <p:nvPr/>
          </p:nvSpPr>
          <p:spPr>
            <a:xfrm rot="664597">
              <a:off x="-572914" y="4549629"/>
              <a:ext cx="3496925" cy="529888"/>
            </a:xfrm>
            <a:custGeom>
              <a:rect b="b" l="l" r="r" t="t"/>
              <a:pathLst>
                <a:path extrusionOk="0" h="21195" w="174957">
                  <a:moveTo>
                    <a:pt x="0" y="21195"/>
                  </a:moveTo>
                  <a:cubicBezTo>
                    <a:pt x="9208" y="17687"/>
                    <a:pt x="39595" y="1332"/>
                    <a:pt x="55249" y="148"/>
                  </a:cubicBezTo>
                  <a:cubicBezTo>
                    <a:pt x="70903" y="-1036"/>
                    <a:pt x="79147" y="12601"/>
                    <a:pt x="93924" y="14092"/>
                  </a:cubicBezTo>
                  <a:cubicBezTo>
                    <a:pt x="108701" y="15583"/>
                    <a:pt x="130407" y="8041"/>
                    <a:pt x="143912" y="9093"/>
                  </a:cubicBezTo>
                  <a:cubicBezTo>
                    <a:pt x="157418" y="10145"/>
                    <a:pt x="169783" y="18521"/>
                    <a:pt x="174957" y="20406"/>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88" name="Shape 1488"/>
        <p:cNvGrpSpPr/>
        <p:nvPr/>
      </p:nvGrpSpPr>
      <p:grpSpPr>
        <a:xfrm>
          <a:off x="0" y="0"/>
          <a:ext cx="0" cy="0"/>
          <a:chOff x="0" y="0"/>
          <a:chExt cx="0" cy="0"/>
        </a:xfrm>
      </p:grpSpPr>
      <p:pic>
        <p:nvPicPr>
          <p:cNvPr id="1489" name="Google Shape;1489;p132"/>
          <p:cNvPicPr preferRelativeResize="0"/>
          <p:nvPr/>
        </p:nvPicPr>
        <p:blipFill>
          <a:blip r:embed="rId2">
            <a:alphaModFix/>
          </a:blip>
          <a:stretch>
            <a:fillRect/>
          </a:stretch>
        </p:blipFill>
        <p:spPr>
          <a:xfrm>
            <a:off x="0" y="0"/>
            <a:ext cx="9144000" cy="5143527"/>
          </a:xfrm>
          <a:prstGeom prst="rect">
            <a:avLst/>
          </a:prstGeom>
          <a:noFill/>
          <a:ln>
            <a:noFill/>
          </a:ln>
        </p:spPr>
      </p:pic>
      <p:sp>
        <p:nvSpPr>
          <p:cNvPr id="1490" name="Google Shape;1490;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91" name="Google Shape;1491;p132"/>
          <p:cNvSpPr txBox="1"/>
          <p:nvPr>
            <p:ph idx="1" type="subTitle"/>
          </p:nvPr>
        </p:nvSpPr>
        <p:spPr>
          <a:xfrm>
            <a:off x="1024775"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2" name="Google Shape;1492;p132"/>
          <p:cNvSpPr txBox="1"/>
          <p:nvPr>
            <p:ph idx="2" type="subTitle"/>
          </p:nvPr>
        </p:nvSpPr>
        <p:spPr>
          <a:xfrm>
            <a:off x="3635689"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3" name="Google Shape;1493;p132"/>
          <p:cNvSpPr txBox="1"/>
          <p:nvPr>
            <p:ph idx="3" type="subTitle"/>
          </p:nvPr>
        </p:nvSpPr>
        <p:spPr>
          <a:xfrm>
            <a:off x="1024775" y="3480275"/>
            <a:ext cx="22326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4" name="Google Shape;1494;p132"/>
          <p:cNvSpPr txBox="1"/>
          <p:nvPr>
            <p:ph idx="4" type="subTitle"/>
          </p:nvPr>
        </p:nvSpPr>
        <p:spPr>
          <a:xfrm>
            <a:off x="3635689"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5" name="Google Shape;1495;p132"/>
          <p:cNvSpPr txBox="1"/>
          <p:nvPr>
            <p:ph idx="5" type="subTitle"/>
          </p:nvPr>
        </p:nvSpPr>
        <p:spPr>
          <a:xfrm>
            <a:off x="6246597"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6" name="Google Shape;1496;p132"/>
          <p:cNvSpPr txBox="1"/>
          <p:nvPr>
            <p:ph idx="6" type="subTitle"/>
          </p:nvPr>
        </p:nvSpPr>
        <p:spPr>
          <a:xfrm>
            <a:off x="6246597"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7" name="Google Shape;1497;p132"/>
          <p:cNvSpPr txBox="1"/>
          <p:nvPr>
            <p:ph idx="7" type="subTitle"/>
          </p:nvPr>
        </p:nvSpPr>
        <p:spPr>
          <a:xfrm>
            <a:off x="1024775"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8" name="Google Shape;1498;p132"/>
          <p:cNvSpPr txBox="1"/>
          <p:nvPr>
            <p:ph idx="8" type="subTitle"/>
          </p:nvPr>
        </p:nvSpPr>
        <p:spPr>
          <a:xfrm>
            <a:off x="3635686"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9" name="Google Shape;1499;p132"/>
          <p:cNvSpPr txBox="1"/>
          <p:nvPr>
            <p:ph idx="9" type="subTitle"/>
          </p:nvPr>
        </p:nvSpPr>
        <p:spPr>
          <a:xfrm>
            <a:off x="6246590"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0" name="Google Shape;1500;p132"/>
          <p:cNvSpPr txBox="1"/>
          <p:nvPr>
            <p:ph idx="13" type="subTitle"/>
          </p:nvPr>
        </p:nvSpPr>
        <p:spPr>
          <a:xfrm>
            <a:off x="1024775"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1" name="Google Shape;1501;p132"/>
          <p:cNvSpPr txBox="1"/>
          <p:nvPr>
            <p:ph idx="14" type="subTitle"/>
          </p:nvPr>
        </p:nvSpPr>
        <p:spPr>
          <a:xfrm>
            <a:off x="3635686"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2" name="Google Shape;1502;p132"/>
          <p:cNvSpPr txBox="1"/>
          <p:nvPr>
            <p:ph idx="15" type="subTitle"/>
          </p:nvPr>
        </p:nvSpPr>
        <p:spPr>
          <a:xfrm>
            <a:off x="6246590"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3" name="Google Shape;1503;p13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132"/>
          <p:cNvGrpSpPr/>
          <p:nvPr/>
        </p:nvGrpSpPr>
        <p:grpSpPr>
          <a:xfrm rot="-3900959">
            <a:off x="100473" y="3608678"/>
            <a:ext cx="650278" cy="335728"/>
            <a:chOff x="2913850" y="4730325"/>
            <a:chExt cx="650225" cy="335700"/>
          </a:xfrm>
        </p:grpSpPr>
        <p:sp>
          <p:nvSpPr>
            <p:cNvPr id="1505" name="Google Shape;1505;p13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132"/>
          <p:cNvGrpSpPr/>
          <p:nvPr/>
        </p:nvGrpSpPr>
        <p:grpSpPr>
          <a:xfrm>
            <a:off x="-125675" y="-48675"/>
            <a:ext cx="9477975" cy="5220275"/>
            <a:chOff x="-125675" y="-48675"/>
            <a:chExt cx="9477975" cy="5220275"/>
          </a:xfrm>
        </p:grpSpPr>
        <p:sp>
          <p:nvSpPr>
            <p:cNvPr id="1508" name="Google Shape;1508;p132"/>
            <p:cNvSpPr/>
            <p:nvPr/>
          </p:nvSpPr>
          <p:spPr>
            <a:xfrm>
              <a:off x="4866550" y="-48675"/>
              <a:ext cx="4485750" cy="1018950"/>
            </a:xfrm>
            <a:custGeom>
              <a:rect b="b" l="l" r="r" t="t"/>
              <a:pathLst>
                <a:path extrusionOk="0" h="40758" w="179430">
                  <a:moveTo>
                    <a:pt x="0" y="0"/>
                  </a:moveTo>
                  <a:cubicBezTo>
                    <a:pt x="20916" y="1973"/>
                    <a:pt x="101248" y="5087"/>
                    <a:pt x="125496" y="11840"/>
                  </a:cubicBezTo>
                  <a:cubicBezTo>
                    <a:pt x="149745" y="18593"/>
                    <a:pt x="136502" y="38588"/>
                    <a:pt x="145491" y="40517"/>
                  </a:cubicBezTo>
                  <a:cubicBezTo>
                    <a:pt x="154480" y="42446"/>
                    <a:pt x="173774" y="26266"/>
                    <a:pt x="179430" y="23416"/>
                  </a:cubicBezTo>
                </a:path>
              </a:pathLst>
            </a:custGeom>
            <a:noFill/>
            <a:ln cap="flat" cmpd="sng" w="9525">
              <a:solidFill>
                <a:schemeClr val="dk1"/>
              </a:solidFill>
              <a:prstDash val="solid"/>
              <a:round/>
              <a:headEnd len="med" w="med" type="none"/>
              <a:tailEnd len="med" w="med" type="none"/>
            </a:ln>
          </p:spPr>
        </p:sp>
        <p:sp>
          <p:nvSpPr>
            <p:cNvPr id="1509" name="Google Shape;1509;p132"/>
            <p:cNvSpPr/>
            <p:nvPr/>
          </p:nvSpPr>
          <p:spPr>
            <a:xfrm>
              <a:off x="-125675" y="4171825"/>
              <a:ext cx="2367850" cy="999775"/>
            </a:xfrm>
            <a:custGeom>
              <a:rect b="b" l="l" r="r" t="t"/>
              <a:pathLst>
                <a:path extrusionOk="0" h="39991" w="94714">
                  <a:moveTo>
                    <a:pt x="0" y="0"/>
                  </a:moveTo>
                  <a:cubicBezTo>
                    <a:pt x="3333" y="833"/>
                    <a:pt x="15742" y="-307"/>
                    <a:pt x="19995" y="4999"/>
                  </a:cubicBezTo>
                  <a:cubicBezTo>
                    <a:pt x="24248" y="10305"/>
                    <a:pt x="17846" y="29029"/>
                    <a:pt x="25520" y="31835"/>
                  </a:cubicBezTo>
                  <a:cubicBezTo>
                    <a:pt x="33194" y="34641"/>
                    <a:pt x="54505" y="20478"/>
                    <a:pt x="66037" y="21837"/>
                  </a:cubicBezTo>
                  <a:cubicBezTo>
                    <a:pt x="77569" y="23196"/>
                    <a:pt x="89935" y="36965"/>
                    <a:pt x="94714" y="39991"/>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510" name="Shape 1510"/>
        <p:cNvGrpSpPr/>
        <p:nvPr/>
      </p:nvGrpSpPr>
      <p:grpSpPr>
        <a:xfrm>
          <a:off x="0" y="0"/>
          <a:ext cx="0" cy="0"/>
          <a:chOff x="0" y="0"/>
          <a:chExt cx="0" cy="0"/>
        </a:xfrm>
      </p:grpSpPr>
      <p:pic>
        <p:nvPicPr>
          <p:cNvPr id="1511" name="Google Shape;1511;p13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512" name="Google Shape;1512;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13" name="Google Shape;1513;p13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4" name="Google Shape;1514;p133"/>
          <p:cNvGrpSpPr/>
          <p:nvPr/>
        </p:nvGrpSpPr>
        <p:grpSpPr>
          <a:xfrm rot="-3900959">
            <a:off x="-190852" y="3130353"/>
            <a:ext cx="650278" cy="335728"/>
            <a:chOff x="2913850" y="4730325"/>
            <a:chExt cx="650225" cy="335700"/>
          </a:xfrm>
        </p:grpSpPr>
        <p:sp>
          <p:nvSpPr>
            <p:cNvPr id="1515" name="Google Shape;1515;p13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133"/>
          <p:cNvGrpSpPr/>
          <p:nvPr/>
        </p:nvGrpSpPr>
        <p:grpSpPr>
          <a:xfrm>
            <a:off x="-184425" y="-82850"/>
            <a:ext cx="9558775" cy="5267489"/>
            <a:chOff x="-184425" y="-82850"/>
            <a:chExt cx="9558775" cy="5267489"/>
          </a:xfrm>
        </p:grpSpPr>
        <p:sp>
          <p:nvSpPr>
            <p:cNvPr id="1518" name="Google Shape;1518;p133"/>
            <p:cNvSpPr/>
            <p:nvPr/>
          </p:nvSpPr>
          <p:spPr>
            <a:xfrm>
              <a:off x="5064050" y="-82850"/>
              <a:ext cx="4310300" cy="1100575"/>
            </a:xfrm>
            <a:custGeom>
              <a:rect b="b" l="l" r="r" t="t"/>
              <a:pathLst>
                <a:path extrusionOk="0" h="44023" w="172412">
                  <a:moveTo>
                    <a:pt x="0" y="0"/>
                  </a:moveTo>
                  <a:cubicBezTo>
                    <a:pt x="8791" y="1793"/>
                    <a:pt x="33634" y="10366"/>
                    <a:pt x="52747" y="10760"/>
                  </a:cubicBezTo>
                  <a:cubicBezTo>
                    <a:pt x="71860" y="11154"/>
                    <a:pt x="101208" y="1444"/>
                    <a:pt x="114679" y="2362"/>
                  </a:cubicBezTo>
                  <a:cubicBezTo>
                    <a:pt x="128150" y="3281"/>
                    <a:pt x="125088" y="14478"/>
                    <a:pt x="133573" y="16271"/>
                  </a:cubicBezTo>
                  <a:cubicBezTo>
                    <a:pt x="142058" y="18064"/>
                    <a:pt x="161521" y="8879"/>
                    <a:pt x="165589" y="13121"/>
                  </a:cubicBezTo>
                  <a:cubicBezTo>
                    <a:pt x="169657" y="17364"/>
                    <a:pt x="156842" y="36871"/>
                    <a:pt x="157979" y="41726"/>
                  </a:cubicBezTo>
                  <a:cubicBezTo>
                    <a:pt x="159116" y="46581"/>
                    <a:pt x="170007" y="42163"/>
                    <a:pt x="172412" y="42250"/>
                  </a:cubicBezTo>
                </a:path>
              </a:pathLst>
            </a:custGeom>
            <a:noFill/>
            <a:ln cap="flat" cmpd="sng" w="9525">
              <a:solidFill>
                <a:schemeClr val="dk1"/>
              </a:solidFill>
              <a:prstDash val="solid"/>
              <a:round/>
              <a:headEnd len="med" w="med" type="none"/>
              <a:tailEnd len="med" w="med" type="none"/>
            </a:ln>
          </p:spPr>
        </p:sp>
        <p:sp>
          <p:nvSpPr>
            <p:cNvPr id="1519" name="Google Shape;1519;p133"/>
            <p:cNvSpPr/>
            <p:nvPr/>
          </p:nvSpPr>
          <p:spPr>
            <a:xfrm>
              <a:off x="-184425" y="3767314"/>
              <a:ext cx="2027225" cy="1417325"/>
            </a:xfrm>
            <a:custGeom>
              <a:rect b="b" l="l" r="r" t="t"/>
              <a:pathLst>
                <a:path extrusionOk="0" h="56693" w="81089">
                  <a:moveTo>
                    <a:pt x="0" y="13393"/>
                  </a:moveTo>
                  <a:cubicBezTo>
                    <a:pt x="4330" y="11381"/>
                    <a:pt x="19901" y="-4408"/>
                    <a:pt x="25980" y="1321"/>
                  </a:cubicBezTo>
                  <a:cubicBezTo>
                    <a:pt x="32060" y="7051"/>
                    <a:pt x="28254" y="41166"/>
                    <a:pt x="36477" y="47770"/>
                  </a:cubicBezTo>
                  <a:cubicBezTo>
                    <a:pt x="44700" y="54374"/>
                    <a:pt x="67881" y="39460"/>
                    <a:pt x="75316" y="40947"/>
                  </a:cubicBezTo>
                  <a:cubicBezTo>
                    <a:pt x="82751" y="42434"/>
                    <a:pt x="80127" y="54069"/>
                    <a:pt x="81089" y="5669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1520" name="Shape 1520"/>
        <p:cNvGrpSpPr/>
        <p:nvPr/>
      </p:nvGrpSpPr>
      <p:grpSpPr>
        <a:xfrm>
          <a:off x="0" y="0"/>
          <a:ext cx="0" cy="0"/>
          <a:chOff x="0" y="0"/>
          <a:chExt cx="0" cy="0"/>
        </a:xfrm>
      </p:grpSpPr>
      <p:pic>
        <p:nvPicPr>
          <p:cNvPr id="1521" name="Google Shape;1521;p134"/>
          <p:cNvPicPr preferRelativeResize="0"/>
          <p:nvPr/>
        </p:nvPicPr>
        <p:blipFill>
          <a:blip r:embed="rId2">
            <a:alphaModFix/>
          </a:blip>
          <a:stretch>
            <a:fillRect/>
          </a:stretch>
        </p:blipFill>
        <p:spPr>
          <a:xfrm>
            <a:off x="0" y="0"/>
            <a:ext cx="9144000" cy="5143527"/>
          </a:xfrm>
          <a:prstGeom prst="rect">
            <a:avLst/>
          </a:prstGeom>
          <a:noFill/>
          <a:ln>
            <a:noFill/>
          </a:ln>
        </p:spPr>
      </p:pic>
      <p:sp>
        <p:nvSpPr>
          <p:cNvPr id="1522" name="Google Shape;1522;p1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23" name="Google Shape;1523;p134"/>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134"/>
          <p:cNvGrpSpPr/>
          <p:nvPr/>
        </p:nvGrpSpPr>
        <p:grpSpPr>
          <a:xfrm rot="7212961">
            <a:off x="8687593" y="1896511"/>
            <a:ext cx="650275" cy="335726"/>
            <a:chOff x="2913850" y="4730325"/>
            <a:chExt cx="650225" cy="335700"/>
          </a:xfrm>
        </p:grpSpPr>
        <p:sp>
          <p:nvSpPr>
            <p:cNvPr id="1525" name="Google Shape;1525;p13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134"/>
          <p:cNvGrpSpPr/>
          <p:nvPr/>
        </p:nvGrpSpPr>
        <p:grpSpPr>
          <a:xfrm>
            <a:off x="-138500" y="-142362"/>
            <a:ext cx="9532525" cy="5327013"/>
            <a:chOff x="-138500" y="-142362"/>
            <a:chExt cx="9532525" cy="5327013"/>
          </a:xfrm>
        </p:grpSpPr>
        <p:sp>
          <p:nvSpPr>
            <p:cNvPr id="1528" name="Google Shape;1528;p134"/>
            <p:cNvSpPr/>
            <p:nvPr/>
          </p:nvSpPr>
          <p:spPr>
            <a:xfrm>
              <a:off x="8042550" y="-142362"/>
              <a:ext cx="1351475" cy="1747475"/>
            </a:xfrm>
            <a:custGeom>
              <a:rect b="b" l="l" r="r" t="t"/>
              <a:pathLst>
                <a:path extrusionOk="0" h="69899" w="54059">
                  <a:moveTo>
                    <a:pt x="0" y="0"/>
                  </a:moveTo>
                  <a:cubicBezTo>
                    <a:pt x="3105" y="2274"/>
                    <a:pt x="13077" y="10409"/>
                    <a:pt x="18632" y="13646"/>
                  </a:cubicBezTo>
                  <a:cubicBezTo>
                    <a:pt x="24187" y="16883"/>
                    <a:pt x="31141" y="10104"/>
                    <a:pt x="33328" y="19420"/>
                  </a:cubicBezTo>
                  <a:cubicBezTo>
                    <a:pt x="35515" y="28736"/>
                    <a:pt x="28298" y="65824"/>
                    <a:pt x="31753" y="69542"/>
                  </a:cubicBezTo>
                  <a:cubicBezTo>
                    <a:pt x="35208" y="73260"/>
                    <a:pt x="50341" y="46362"/>
                    <a:pt x="54059" y="41726"/>
                  </a:cubicBezTo>
                </a:path>
              </a:pathLst>
            </a:custGeom>
            <a:noFill/>
            <a:ln cap="flat" cmpd="sng" w="9525">
              <a:solidFill>
                <a:schemeClr val="dk1"/>
              </a:solidFill>
              <a:prstDash val="solid"/>
              <a:round/>
              <a:headEnd len="med" w="med" type="none"/>
              <a:tailEnd len="med" w="med" type="none"/>
            </a:ln>
          </p:spPr>
        </p:sp>
        <p:sp>
          <p:nvSpPr>
            <p:cNvPr id="1529" name="Google Shape;1529;p134"/>
            <p:cNvSpPr/>
            <p:nvPr/>
          </p:nvSpPr>
          <p:spPr>
            <a:xfrm>
              <a:off x="-138500" y="4259600"/>
              <a:ext cx="3096600" cy="925050"/>
            </a:xfrm>
            <a:custGeom>
              <a:rect b="b" l="l" r="r" t="t"/>
              <a:pathLst>
                <a:path extrusionOk="0" h="37002" w="123864">
                  <a:moveTo>
                    <a:pt x="0" y="0"/>
                  </a:moveTo>
                  <a:cubicBezTo>
                    <a:pt x="2843" y="1356"/>
                    <a:pt x="13864" y="2449"/>
                    <a:pt x="17057" y="8135"/>
                  </a:cubicBezTo>
                  <a:cubicBezTo>
                    <a:pt x="20250" y="13821"/>
                    <a:pt x="11459" y="31928"/>
                    <a:pt x="19157" y="34115"/>
                  </a:cubicBezTo>
                  <a:cubicBezTo>
                    <a:pt x="26855" y="36302"/>
                    <a:pt x="52966" y="21868"/>
                    <a:pt x="63244" y="21256"/>
                  </a:cubicBezTo>
                  <a:cubicBezTo>
                    <a:pt x="73522" y="20644"/>
                    <a:pt x="72866" y="29741"/>
                    <a:pt x="80826" y="30441"/>
                  </a:cubicBezTo>
                  <a:cubicBezTo>
                    <a:pt x="88786" y="31141"/>
                    <a:pt x="103832" y="24362"/>
                    <a:pt x="111005" y="25455"/>
                  </a:cubicBezTo>
                  <a:cubicBezTo>
                    <a:pt x="118178" y="26549"/>
                    <a:pt x="121721" y="35078"/>
                    <a:pt x="123864" y="37002"/>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530" name="Shape 1530"/>
        <p:cNvGrpSpPr/>
        <p:nvPr/>
      </p:nvGrpSpPr>
      <p:grpSpPr>
        <a:xfrm>
          <a:off x="0" y="0"/>
          <a:ext cx="0" cy="0"/>
          <a:chOff x="0" y="0"/>
          <a:chExt cx="0" cy="0"/>
        </a:xfrm>
      </p:grpSpPr>
      <p:pic>
        <p:nvPicPr>
          <p:cNvPr id="1531" name="Google Shape;1531;p135"/>
          <p:cNvPicPr preferRelativeResize="0"/>
          <p:nvPr/>
        </p:nvPicPr>
        <p:blipFill>
          <a:blip r:embed="rId2">
            <a:alphaModFix/>
          </a:blip>
          <a:stretch>
            <a:fillRect/>
          </a:stretch>
        </p:blipFill>
        <p:spPr>
          <a:xfrm>
            <a:off x="0" y="0"/>
            <a:ext cx="9144000" cy="5143527"/>
          </a:xfrm>
          <a:prstGeom prst="rect">
            <a:avLst/>
          </a:prstGeom>
          <a:noFill/>
          <a:ln>
            <a:noFill/>
          </a:ln>
        </p:spPr>
      </p:pic>
      <p:sp>
        <p:nvSpPr>
          <p:cNvPr id="1532" name="Google Shape;1532;p135"/>
          <p:cNvSpPr txBox="1"/>
          <p:nvPr>
            <p:ph type="ctrTitle"/>
          </p:nvPr>
        </p:nvSpPr>
        <p:spPr>
          <a:xfrm>
            <a:off x="1019900" y="669825"/>
            <a:ext cx="3133500" cy="997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0" sz="5100">
                <a:latin typeface="Raleway Black"/>
                <a:ea typeface="Raleway Black"/>
                <a:cs typeface="Raleway Black"/>
                <a:sym typeface="Ralew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33" name="Google Shape;1533;p135"/>
          <p:cNvSpPr txBox="1"/>
          <p:nvPr>
            <p:ph idx="1" type="subTitle"/>
          </p:nvPr>
        </p:nvSpPr>
        <p:spPr>
          <a:xfrm>
            <a:off x="1019900" y="1552150"/>
            <a:ext cx="3133500" cy="108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34" name="Google Shape;1534;p135"/>
          <p:cNvSpPr txBox="1"/>
          <p:nvPr/>
        </p:nvSpPr>
        <p:spPr>
          <a:xfrm>
            <a:off x="1019900" y="3192125"/>
            <a:ext cx="3886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grpSp>
        <p:nvGrpSpPr>
          <p:cNvPr id="1535" name="Google Shape;1535;p135"/>
          <p:cNvGrpSpPr/>
          <p:nvPr/>
        </p:nvGrpSpPr>
        <p:grpSpPr>
          <a:xfrm rot="-1563004">
            <a:off x="3470026" y="4466946"/>
            <a:ext cx="650290" cy="335733"/>
            <a:chOff x="2913850" y="4730325"/>
            <a:chExt cx="650225" cy="335700"/>
          </a:xfrm>
        </p:grpSpPr>
        <p:sp>
          <p:nvSpPr>
            <p:cNvPr id="1536" name="Google Shape;1536;p13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135"/>
          <p:cNvGrpSpPr/>
          <p:nvPr/>
        </p:nvGrpSpPr>
        <p:grpSpPr>
          <a:xfrm>
            <a:off x="-112250" y="-179992"/>
            <a:ext cx="9547700" cy="5505365"/>
            <a:chOff x="-112250" y="-179992"/>
            <a:chExt cx="9547700" cy="5505365"/>
          </a:xfrm>
        </p:grpSpPr>
        <p:sp>
          <p:nvSpPr>
            <p:cNvPr id="1539" name="Google Shape;1539;p135"/>
            <p:cNvSpPr/>
            <p:nvPr/>
          </p:nvSpPr>
          <p:spPr>
            <a:xfrm>
              <a:off x="5066100" y="-179992"/>
              <a:ext cx="4369350" cy="765500"/>
            </a:xfrm>
            <a:custGeom>
              <a:rect b="b" l="l" r="r" t="t"/>
              <a:pathLst>
                <a:path extrusionOk="0" h="30620" w="174774">
                  <a:moveTo>
                    <a:pt x="0" y="55"/>
                  </a:moveTo>
                  <a:cubicBezTo>
                    <a:pt x="3980" y="4298"/>
                    <a:pt x="12641" y="23804"/>
                    <a:pt x="23881" y="25510"/>
                  </a:cubicBezTo>
                  <a:cubicBezTo>
                    <a:pt x="35122" y="27216"/>
                    <a:pt x="55896" y="9459"/>
                    <a:pt x="67443" y="10290"/>
                  </a:cubicBezTo>
                  <a:cubicBezTo>
                    <a:pt x="78990" y="11121"/>
                    <a:pt x="85463" y="32202"/>
                    <a:pt x="93161" y="30496"/>
                  </a:cubicBezTo>
                  <a:cubicBezTo>
                    <a:pt x="100859" y="28790"/>
                    <a:pt x="106195" y="930"/>
                    <a:pt x="113630" y="55"/>
                  </a:cubicBezTo>
                  <a:cubicBezTo>
                    <a:pt x="121065" y="-820"/>
                    <a:pt x="127582" y="23411"/>
                    <a:pt x="137773" y="25248"/>
                  </a:cubicBezTo>
                  <a:cubicBezTo>
                    <a:pt x="147964" y="27085"/>
                    <a:pt x="168607" y="13439"/>
                    <a:pt x="174774" y="11077"/>
                  </a:cubicBezTo>
                </a:path>
              </a:pathLst>
            </a:custGeom>
            <a:noFill/>
            <a:ln cap="flat" cmpd="sng" w="9525">
              <a:solidFill>
                <a:schemeClr val="dk1"/>
              </a:solidFill>
              <a:prstDash val="solid"/>
              <a:round/>
              <a:headEnd len="med" w="med" type="none"/>
              <a:tailEnd len="med" w="med" type="none"/>
            </a:ln>
          </p:spPr>
        </p:sp>
        <p:sp>
          <p:nvSpPr>
            <p:cNvPr id="1540" name="Google Shape;1540;p135"/>
            <p:cNvSpPr/>
            <p:nvPr/>
          </p:nvSpPr>
          <p:spPr>
            <a:xfrm>
              <a:off x="-112250" y="4608498"/>
              <a:ext cx="5957000" cy="716875"/>
            </a:xfrm>
            <a:custGeom>
              <a:rect b="b" l="l" r="r" t="t"/>
              <a:pathLst>
                <a:path extrusionOk="0" h="28675" w="238280">
                  <a:moveTo>
                    <a:pt x="0" y="14504"/>
                  </a:moveTo>
                  <a:cubicBezTo>
                    <a:pt x="8791" y="12099"/>
                    <a:pt x="37789" y="-498"/>
                    <a:pt x="52747" y="71"/>
                  </a:cubicBezTo>
                  <a:cubicBezTo>
                    <a:pt x="67705" y="640"/>
                    <a:pt x="77546" y="16517"/>
                    <a:pt x="89749" y="17916"/>
                  </a:cubicBezTo>
                  <a:cubicBezTo>
                    <a:pt x="101952" y="19316"/>
                    <a:pt x="117959" y="8206"/>
                    <a:pt x="125963" y="8468"/>
                  </a:cubicBezTo>
                  <a:cubicBezTo>
                    <a:pt x="133967" y="8730"/>
                    <a:pt x="125001" y="19140"/>
                    <a:pt x="137772" y="19490"/>
                  </a:cubicBezTo>
                  <a:cubicBezTo>
                    <a:pt x="150543" y="19840"/>
                    <a:pt x="185840" y="9037"/>
                    <a:pt x="202591" y="10568"/>
                  </a:cubicBezTo>
                  <a:cubicBezTo>
                    <a:pt x="219342" y="12099"/>
                    <a:pt x="232332" y="25657"/>
                    <a:pt x="238280" y="28675"/>
                  </a:cubicBezTo>
                </a:path>
              </a:pathLst>
            </a:custGeom>
            <a:noFill/>
            <a:ln cap="flat" cmpd="sng" w="9525">
              <a:solidFill>
                <a:schemeClr val="dk1"/>
              </a:solidFill>
              <a:prstDash val="solid"/>
              <a:round/>
              <a:headEnd len="med" w="med" type="none"/>
              <a:tailEnd len="med" w="med" type="none"/>
            </a:ln>
          </p:spPr>
        </p:sp>
      </p:grpSp>
      <p:sp>
        <p:nvSpPr>
          <p:cNvPr id="1541" name="Google Shape;1541;p13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pic>
        <p:nvPicPr>
          <p:cNvPr id="65" name="Google Shape;65;p15"/>
          <p:cNvPicPr preferRelativeResize="0"/>
          <p:nvPr/>
        </p:nvPicPr>
        <p:blipFill>
          <a:blip r:embed="rId2">
            <a:alphaModFix/>
          </a:blip>
          <a:stretch>
            <a:fillRect/>
          </a:stretch>
        </p:blipFill>
        <p:spPr>
          <a:xfrm>
            <a:off x="0" y="0"/>
            <a:ext cx="9144000" cy="5143497"/>
          </a:xfrm>
          <a:prstGeom prst="rect">
            <a:avLst/>
          </a:prstGeom>
          <a:noFill/>
          <a:ln>
            <a:noFill/>
          </a:ln>
        </p:spPr>
      </p:pic>
      <p:sp>
        <p:nvSpPr>
          <p:cNvPr id="66" name="Google Shape;66;p15"/>
          <p:cNvSpPr txBox="1"/>
          <p:nvPr>
            <p:ph type="title"/>
          </p:nvPr>
        </p:nvSpPr>
        <p:spPr>
          <a:xfrm>
            <a:off x="4956375" y="2206350"/>
            <a:ext cx="3472500" cy="1719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hasCustomPrompt="1" idx="2" type="title"/>
          </p:nvPr>
        </p:nvSpPr>
        <p:spPr>
          <a:xfrm>
            <a:off x="4956375" y="1413213"/>
            <a:ext cx="1117500" cy="7932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68" name="Google Shape;68;p15"/>
          <p:cNvGrpSpPr/>
          <p:nvPr/>
        </p:nvGrpSpPr>
        <p:grpSpPr>
          <a:xfrm rot="2079948">
            <a:off x="8534124" y="1825823"/>
            <a:ext cx="650238" cy="335707"/>
            <a:chOff x="2913850" y="4730325"/>
            <a:chExt cx="650225" cy="335700"/>
          </a:xfrm>
        </p:grpSpPr>
        <p:sp>
          <p:nvSpPr>
            <p:cNvPr id="69" name="Google Shape;69;p1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5"/>
          <p:cNvGrpSpPr/>
          <p:nvPr/>
        </p:nvGrpSpPr>
        <p:grpSpPr>
          <a:xfrm>
            <a:off x="-59500" y="-190850"/>
            <a:ext cx="10690836" cy="5533817"/>
            <a:chOff x="-59500" y="-190850"/>
            <a:chExt cx="10690836" cy="5533817"/>
          </a:xfrm>
        </p:grpSpPr>
        <p:sp>
          <p:nvSpPr>
            <p:cNvPr id="72" name="Google Shape;72;p15"/>
            <p:cNvSpPr/>
            <p:nvPr/>
          </p:nvSpPr>
          <p:spPr>
            <a:xfrm>
              <a:off x="7023175" y="-190850"/>
              <a:ext cx="3608161" cy="2034136"/>
            </a:xfrm>
            <a:custGeom>
              <a:rect b="b" l="l" r="r" t="t"/>
              <a:pathLst>
                <a:path extrusionOk="0" h="75724" w="140875">
                  <a:moveTo>
                    <a:pt x="0" y="0"/>
                  </a:moveTo>
                  <a:cubicBezTo>
                    <a:pt x="8715" y="2286"/>
                    <a:pt x="39529" y="2477"/>
                    <a:pt x="52292" y="13716"/>
                  </a:cubicBezTo>
                  <a:cubicBezTo>
                    <a:pt x="65056" y="24956"/>
                    <a:pt x="65008" y="59817"/>
                    <a:pt x="76581" y="67437"/>
                  </a:cubicBezTo>
                  <a:cubicBezTo>
                    <a:pt x="88154" y="75057"/>
                    <a:pt x="111013" y="58055"/>
                    <a:pt x="121729" y="59436"/>
                  </a:cubicBezTo>
                  <a:cubicBezTo>
                    <a:pt x="132445" y="60817"/>
                    <a:pt x="137684" y="73009"/>
                    <a:pt x="140875" y="75724"/>
                  </a:cubicBezTo>
                </a:path>
              </a:pathLst>
            </a:custGeom>
            <a:noFill/>
            <a:ln cap="flat" cmpd="sng" w="9525">
              <a:solidFill>
                <a:schemeClr val="dk1"/>
              </a:solidFill>
              <a:prstDash val="solid"/>
              <a:round/>
              <a:headEnd len="med" w="med" type="none"/>
              <a:tailEnd len="med" w="med" type="none"/>
            </a:ln>
          </p:spPr>
        </p:sp>
        <p:sp>
          <p:nvSpPr>
            <p:cNvPr id="73" name="Google Shape;73;p15"/>
            <p:cNvSpPr/>
            <p:nvPr/>
          </p:nvSpPr>
          <p:spPr>
            <a:xfrm>
              <a:off x="-59500" y="4532042"/>
              <a:ext cx="5235600" cy="810925"/>
            </a:xfrm>
            <a:custGeom>
              <a:rect b="b" l="l" r="r" t="t"/>
              <a:pathLst>
                <a:path extrusionOk="0" h="32437" w="209424">
                  <a:moveTo>
                    <a:pt x="0" y="2181"/>
                  </a:moveTo>
                  <a:cubicBezTo>
                    <a:pt x="8551" y="2093"/>
                    <a:pt x="35694" y="-2116"/>
                    <a:pt x="51304" y="1655"/>
                  </a:cubicBezTo>
                  <a:cubicBezTo>
                    <a:pt x="66914" y="5426"/>
                    <a:pt x="72220" y="22439"/>
                    <a:pt x="93662" y="24807"/>
                  </a:cubicBezTo>
                  <a:cubicBezTo>
                    <a:pt x="115104" y="27175"/>
                    <a:pt x="160663" y="14590"/>
                    <a:pt x="179957" y="15862"/>
                  </a:cubicBezTo>
                  <a:cubicBezTo>
                    <a:pt x="199251" y="17134"/>
                    <a:pt x="204513" y="29675"/>
                    <a:pt x="209424" y="32437"/>
                  </a:cubicBezTo>
                </a:path>
              </a:pathLst>
            </a:custGeom>
            <a:noFill/>
            <a:ln cap="flat" cmpd="sng" w="9525">
              <a:solidFill>
                <a:schemeClr val="dk1"/>
              </a:solidFill>
              <a:prstDash val="solid"/>
              <a:round/>
              <a:headEnd len="med" w="med" type="none"/>
              <a:tailEnd len="med" w="med" type="none"/>
            </a:ln>
          </p:spPr>
        </p:sp>
      </p:grpSp>
      <p:sp>
        <p:nvSpPr>
          <p:cNvPr id="74" name="Google Shape;74;p1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42" name="Shape 1542"/>
        <p:cNvGrpSpPr/>
        <p:nvPr/>
      </p:nvGrpSpPr>
      <p:grpSpPr>
        <a:xfrm>
          <a:off x="0" y="0"/>
          <a:ext cx="0" cy="0"/>
          <a:chOff x="0" y="0"/>
          <a:chExt cx="0" cy="0"/>
        </a:xfrm>
      </p:grpSpPr>
      <p:pic>
        <p:nvPicPr>
          <p:cNvPr id="1543" name="Google Shape;1543;p136"/>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544" name="Google Shape;1544;p136"/>
          <p:cNvGrpSpPr/>
          <p:nvPr/>
        </p:nvGrpSpPr>
        <p:grpSpPr>
          <a:xfrm flipH="1">
            <a:off x="-349875" y="-217600"/>
            <a:ext cx="9814550" cy="5514775"/>
            <a:chOff x="-349875" y="-217600"/>
            <a:chExt cx="9814550" cy="5514775"/>
          </a:xfrm>
        </p:grpSpPr>
        <p:sp>
          <p:nvSpPr>
            <p:cNvPr id="1545" name="Google Shape;1545;p136"/>
            <p:cNvSpPr/>
            <p:nvPr/>
          </p:nvSpPr>
          <p:spPr>
            <a:xfrm>
              <a:off x="6585750" y="-217600"/>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546" name="Google Shape;1546;p136"/>
            <p:cNvSpPr/>
            <p:nvPr/>
          </p:nvSpPr>
          <p:spPr>
            <a:xfrm>
              <a:off x="-349875" y="42184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547" name="Google Shape;1547;p136"/>
          <p:cNvGrpSpPr/>
          <p:nvPr/>
        </p:nvGrpSpPr>
        <p:grpSpPr>
          <a:xfrm flipH="1" rot="1917845">
            <a:off x="5847098" y="4868675"/>
            <a:ext cx="650240" cy="335708"/>
            <a:chOff x="2913850" y="4730325"/>
            <a:chExt cx="650225" cy="335700"/>
          </a:xfrm>
        </p:grpSpPr>
        <p:sp>
          <p:nvSpPr>
            <p:cNvPr id="1548" name="Google Shape;1548;p13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13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551" name="Shape 1551"/>
        <p:cNvGrpSpPr/>
        <p:nvPr/>
      </p:nvGrpSpPr>
      <p:grpSpPr>
        <a:xfrm>
          <a:off x="0" y="0"/>
          <a:ext cx="0" cy="0"/>
          <a:chOff x="0" y="0"/>
          <a:chExt cx="0" cy="0"/>
        </a:xfrm>
      </p:grpSpPr>
      <p:pic>
        <p:nvPicPr>
          <p:cNvPr id="1552" name="Google Shape;1552;p137"/>
          <p:cNvPicPr preferRelativeResize="0"/>
          <p:nvPr/>
        </p:nvPicPr>
        <p:blipFill>
          <a:blip r:embed="rId2">
            <a:alphaModFix/>
          </a:blip>
          <a:stretch>
            <a:fillRect/>
          </a:stretch>
        </p:blipFill>
        <p:spPr>
          <a:xfrm>
            <a:off x="0" y="0"/>
            <a:ext cx="9144000" cy="5143527"/>
          </a:xfrm>
          <a:prstGeom prst="rect">
            <a:avLst/>
          </a:prstGeom>
          <a:noFill/>
          <a:ln>
            <a:noFill/>
          </a:ln>
        </p:spPr>
      </p:pic>
      <p:sp>
        <p:nvSpPr>
          <p:cNvPr id="1553" name="Google Shape;1553;p13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137"/>
          <p:cNvGrpSpPr/>
          <p:nvPr/>
        </p:nvGrpSpPr>
        <p:grpSpPr>
          <a:xfrm>
            <a:off x="220925" y="-125875"/>
            <a:ext cx="9139200" cy="5407433"/>
            <a:chOff x="220925" y="-125875"/>
            <a:chExt cx="9139200" cy="5407433"/>
          </a:xfrm>
        </p:grpSpPr>
        <p:sp>
          <p:nvSpPr>
            <p:cNvPr id="1555" name="Google Shape;1555;p137"/>
            <p:cNvSpPr/>
            <p:nvPr/>
          </p:nvSpPr>
          <p:spPr>
            <a:xfrm>
              <a:off x="220925" y="4786433"/>
              <a:ext cx="6383350" cy="495125"/>
            </a:xfrm>
            <a:custGeom>
              <a:rect b="b" l="l" r="r" t="t"/>
              <a:pathLst>
                <a:path extrusionOk="0" h="19805" w="255334">
                  <a:moveTo>
                    <a:pt x="0" y="19805"/>
                  </a:moveTo>
                  <a:cubicBezTo>
                    <a:pt x="5729" y="16532"/>
                    <a:pt x="21974" y="1474"/>
                    <a:pt x="34372" y="164"/>
                  </a:cubicBezTo>
                  <a:cubicBezTo>
                    <a:pt x="46771" y="-1145"/>
                    <a:pt x="63793" y="11334"/>
                    <a:pt x="74391" y="11948"/>
                  </a:cubicBezTo>
                  <a:cubicBezTo>
                    <a:pt x="84989" y="12562"/>
                    <a:pt x="87117" y="3478"/>
                    <a:pt x="97960" y="3846"/>
                  </a:cubicBezTo>
                  <a:cubicBezTo>
                    <a:pt x="108804" y="4214"/>
                    <a:pt x="118952" y="14240"/>
                    <a:pt x="139452" y="14158"/>
                  </a:cubicBezTo>
                  <a:cubicBezTo>
                    <a:pt x="159952" y="14076"/>
                    <a:pt x="201648" y="2578"/>
                    <a:pt x="220962" y="3355"/>
                  </a:cubicBezTo>
                  <a:cubicBezTo>
                    <a:pt x="240276" y="4133"/>
                    <a:pt x="249605" y="16245"/>
                    <a:pt x="255334" y="18823"/>
                  </a:cubicBezTo>
                </a:path>
              </a:pathLst>
            </a:custGeom>
            <a:noFill/>
            <a:ln cap="flat" cmpd="sng" w="9525">
              <a:solidFill>
                <a:schemeClr val="dk1"/>
              </a:solidFill>
              <a:prstDash val="solid"/>
              <a:round/>
              <a:headEnd len="med" w="med" type="none"/>
              <a:tailEnd len="med" w="med" type="none"/>
            </a:ln>
          </p:spPr>
        </p:sp>
        <p:sp>
          <p:nvSpPr>
            <p:cNvPr id="1556" name="Google Shape;1556;p137"/>
            <p:cNvSpPr/>
            <p:nvPr/>
          </p:nvSpPr>
          <p:spPr>
            <a:xfrm>
              <a:off x="5352125" y="-125875"/>
              <a:ext cx="4008000" cy="908400"/>
            </a:xfrm>
            <a:custGeom>
              <a:rect b="b" l="l" r="r" t="t"/>
              <a:pathLst>
                <a:path extrusionOk="0" h="36336" w="160320">
                  <a:moveTo>
                    <a:pt x="0" y="0"/>
                  </a:moveTo>
                  <a:cubicBezTo>
                    <a:pt x="11335" y="3601"/>
                    <a:pt x="43087" y="19396"/>
                    <a:pt x="68007" y="21605"/>
                  </a:cubicBezTo>
                  <a:cubicBezTo>
                    <a:pt x="92927" y="23815"/>
                    <a:pt x="134133" y="10802"/>
                    <a:pt x="149518" y="13257"/>
                  </a:cubicBezTo>
                  <a:cubicBezTo>
                    <a:pt x="164904" y="15712"/>
                    <a:pt x="158520" y="32490"/>
                    <a:pt x="160320" y="36336"/>
                  </a:cubicBezTo>
                </a:path>
              </a:pathLst>
            </a:custGeom>
            <a:noFill/>
            <a:ln cap="flat" cmpd="sng" w="9525">
              <a:solidFill>
                <a:schemeClr val="dk1"/>
              </a:solidFill>
              <a:prstDash val="solid"/>
              <a:round/>
              <a:headEnd len="med" w="med" type="none"/>
              <a:tailEnd len="med" w="med" type="none"/>
            </a:ln>
          </p:spPr>
        </p:sp>
      </p:grpSp>
      <p:grpSp>
        <p:nvGrpSpPr>
          <p:cNvPr id="1557" name="Google Shape;1557;p137"/>
          <p:cNvGrpSpPr/>
          <p:nvPr/>
        </p:nvGrpSpPr>
        <p:grpSpPr>
          <a:xfrm rot="-9257288">
            <a:off x="-71354" y="4483577"/>
            <a:ext cx="650306" cy="335742"/>
            <a:chOff x="2913850" y="4730325"/>
            <a:chExt cx="650225" cy="335700"/>
          </a:xfrm>
        </p:grpSpPr>
        <p:sp>
          <p:nvSpPr>
            <p:cNvPr id="1558" name="Google Shape;1558;p13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63" name="Shape 1563"/>
        <p:cNvGrpSpPr/>
        <p:nvPr/>
      </p:nvGrpSpPr>
      <p:grpSpPr>
        <a:xfrm>
          <a:off x="0" y="0"/>
          <a:ext cx="0" cy="0"/>
          <a:chOff x="0" y="0"/>
          <a:chExt cx="0" cy="0"/>
        </a:xfrm>
      </p:grpSpPr>
      <p:pic>
        <p:nvPicPr>
          <p:cNvPr id="1564" name="Google Shape;1564;p139"/>
          <p:cNvPicPr preferRelativeResize="0"/>
          <p:nvPr/>
        </p:nvPicPr>
        <p:blipFill>
          <a:blip r:embed="rId2">
            <a:alphaModFix/>
          </a:blip>
          <a:stretch>
            <a:fillRect/>
          </a:stretch>
        </p:blipFill>
        <p:spPr>
          <a:xfrm>
            <a:off x="0" y="0"/>
            <a:ext cx="9144000" cy="5143527"/>
          </a:xfrm>
          <a:prstGeom prst="rect">
            <a:avLst/>
          </a:prstGeom>
          <a:noFill/>
          <a:ln>
            <a:noFill/>
          </a:ln>
        </p:spPr>
      </p:pic>
      <p:sp>
        <p:nvSpPr>
          <p:cNvPr id="1565" name="Google Shape;1565;p139"/>
          <p:cNvSpPr txBox="1"/>
          <p:nvPr>
            <p:ph type="ctrTitle"/>
          </p:nvPr>
        </p:nvSpPr>
        <p:spPr>
          <a:xfrm>
            <a:off x="808175" y="1297125"/>
            <a:ext cx="4116600" cy="2370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51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66" name="Google Shape;1566;p139"/>
          <p:cNvSpPr txBox="1"/>
          <p:nvPr>
            <p:ph idx="1" type="subTitle"/>
          </p:nvPr>
        </p:nvSpPr>
        <p:spPr>
          <a:xfrm>
            <a:off x="808175" y="3573550"/>
            <a:ext cx="411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567" name="Google Shape;1567;p139"/>
          <p:cNvGrpSpPr/>
          <p:nvPr/>
        </p:nvGrpSpPr>
        <p:grpSpPr>
          <a:xfrm>
            <a:off x="-221825" y="-317375"/>
            <a:ext cx="9782559" cy="6309767"/>
            <a:chOff x="-221825" y="-317375"/>
            <a:chExt cx="9782559" cy="6309767"/>
          </a:xfrm>
        </p:grpSpPr>
        <p:sp>
          <p:nvSpPr>
            <p:cNvPr id="1568" name="Google Shape;1568;p139"/>
            <p:cNvSpPr/>
            <p:nvPr/>
          </p:nvSpPr>
          <p:spPr>
            <a:xfrm>
              <a:off x="-221825" y="-317375"/>
              <a:ext cx="6132850" cy="1378750"/>
            </a:xfrm>
            <a:custGeom>
              <a:rect b="b" l="l" r="r" t="t"/>
              <a:pathLst>
                <a:path extrusionOk="0" h="55150" w="245314">
                  <a:moveTo>
                    <a:pt x="0" y="55150"/>
                  </a:moveTo>
                  <a:cubicBezTo>
                    <a:pt x="13621" y="49245"/>
                    <a:pt x="43101" y="24003"/>
                    <a:pt x="81725" y="19717"/>
                  </a:cubicBezTo>
                  <a:cubicBezTo>
                    <a:pt x="120349" y="15431"/>
                    <a:pt x="205549" y="32718"/>
                    <a:pt x="231743" y="29432"/>
                  </a:cubicBezTo>
                  <a:cubicBezTo>
                    <a:pt x="257937" y="26146"/>
                    <a:pt x="237696" y="4905"/>
                    <a:pt x="238887" y="0"/>
                  </a:cubicBezTo>
                </a:path>
              </a:pathLst>
            </a:custGeom>
            <a:noFill/>
            <a:ln cap="flat" cmpd="sng" w="9525">
              <a:solidFill>
                <a:schemeClr val="dk1"/>
              </a:solidFill>
              <a:prstDash val="solid"/>
              <a:round/>
              <a:headEnd len="med" w="med" type="none"/>
              <a:tailEnd len="med" w="med" type="none"/>
            </a:ln>
          </p:spPr>
        </p:sp>
        <p:sp>
          <p:nvSpPr>
            <p:cNvPr id="1569" name="Google Shape;1569;p139"/>
            <p:cNvSpPr/>
            <p:nvPr/>
          </p:nvSpPr>
          <p:spPr>
            <a:xfrm rot="-879311">
              <a:off x="4101747" y="3879125"/>
              <a:ext cx="5361689" cy="1458736"/>
            </a:xfrm>
            <a:custGeom>
              <a:rect b="b" l="l" r="r" t="t"/>
              <a:pathLst>
                <a:path extrusionOk="0" h="71657" w="282607">
                  <a:moveTo>
                    <a:pt x="0" y="68580"/>
                  </a:moveTo>
                  <a:cubicBezTo>
                    <a:pt x="17669" y="60674"/>
                    <a:pt x="69151" y="20669"/>
                    <a:pt x="106013" y="21145"/>
                  </a:cubicBezTo>
                  <a:cubicBezTo>
                    <a:pt x="142875" y="21621"/>
                    <a:pt x="191739" y="74961"/>
                    <a:pt x="221171" y="71437"/>
                  </a:cubicBezTo>
                  <a:cubicBezTo>
                    <a:pt x="250603" y="67913"/>
                    <a:pt x="272368" y="11906"/>
                    <a:pt x="282607" y="0"/>
                  </a:cubicBezTo>
                </a:path>
              </a:pathLst>
            </a:custGeom>
            <a:noFill/>
            <a:ln cap="flat" cmpd="sng" w="9525">
              <a:solidFill>
                <a:schemeClr val="dk1"/>
              </a:solidFill>
              <a:prstDash val="solid"/>
              <a:round/>
              <a:headEnd len="med" w="med" type="none"/>
              <a:tailEnd len="med" w="med" type="none"/>
            </a:ln>
          </p:spPr>
        </p:sp>
      </p:grpSp>
      <p:grpSp>
        <p:nvGrpSpPr>
          <p:cNvPr id="1570" name="Google Shape;1570;p139"/>
          <p:cNvGrpSpPr/>
          <p:nvPr/>
        </p:nvGrpSpPr>
        <p:grpSpPr>
          <a:xfrm rot="-3900959">
            <a:off x="8337923" y="3845453"/>
            <a:ext cx="650278" cy="335728"/>
            <a:chOff x="2913850" y="4730325"/>
            <a:chExt cx="650225" cy="335700"/>
          </a:xfrm>
        </p:grpSpPr>
        <p:sp>
          <p:nvSpPr>
            <p:cNvPr id="1571" name="Google Shape;1571;p13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139"/>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4" name="Shape 1574"/>
        <p:cNvGrpSpPr/>
        <p:nvPr/>
      </p:nvGrpSpPr>
      <p:grpSpPr>
        <a:xfrm>
          <a:off x="0" y="0"/>
          <a:ext cx="0" cy="0"/>
          <a:chOff x="0" y="0"/>
          <a:chExt cx="0" cy="0"/>
        </a:xfrm>
      </p:grpSpPr>
      <p:pic>
        <p:nvPicPr>
          <p:cNvPr id="1575" name="Google Shape;1575;p140"/>
          <p:cNvPicPr preferRelativeResize="0"/>
          <p:nvPr/>
        </p:nvPicPr>
        <p:blipFill>
          <a:blip r:embed="rId2">
            <a:alphaModFix/>
          </a:blip>
          <a:stretch>
            <a:fillRect/>
          </a:stretch>
        </p:blipFill>
        <p:spPr>
          <a:xfrm>
            <a:off x="0" y="0"/>
            <a:ext cx="9144000" cy="5143497"/>
          </a:xfrm>
          <a:prstGeom prst="rect">
            <a:avLst/>
          </a:prstGeom>
          <a:noFill/>
          <a:ln>
            <a:noFill/>
          </a:ln>
        </p:spPr>
      </p:pic>
      <p:sp>
        <p:nvSpPr>
          <p:cNvPr id="1576" name="Google Shape;1576;p140"/>
          <p:cNvSpPr txBox="1"/>
          <p:nvPr>
            <p:ph type="title"/>
          </p:nvPr>
        </p:nvSpPr>
        <p:spPr>
          <a:xfrm>
            <a:off x="4956375" y="2206350"/>
            <a:ext cx="3472500" cy="1719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77" name="Google Shape;1577;p140"/>
          <p:cNvSpPr txBox="1"/>
          <p:nvPr>
            <p:ph hasCustomPrompt="1" idx="2" type="title"/>
          </p:nvPr>
        </p:nvSpPr>
        <p:spPr>
          <a:xfrm>
            <a:off x="4956375" y="1413213"/>
            <a:ext cx="1117500" cy="7932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1578" name="Google Shape;1578;p140"/>
          <p:cNvGrpSpPr/>
          <p:nvPr/>
        </p:nvGrpSpPr>
        <p:grpSpPr>
          <a:xfrm rot="2079948">
            <a:off x="8534124" y="1825823"/>
            <a:ext cx="650238" cy="335707"/>
            <a:chOff x="2913850" y="4730325"/>
            <a:chExt cx="650225" cy="335700"/>
          </a:xfrm>
        </p:grpSpPr>
        <p:sp>
          <p:nvSpPr>
            <p:cNvPr id="1579" name="Google Shape;1579;p14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140"/>
          <p:cNvGrpSpPr/>
          <p:nvPr/>
        </p:nvGrpSpPr>
        <p:grpSpPr>
          <a:xfrm>
            <a:off x="-59500" y="-190850"/>
            <a:ext cx="10690836" cy="5533817"/>
            <a:chOff x="-59500" y="-190850"/>
            <a:chExt cx="10690836" cy="5533817"/>
          </a:xfrm>
        </p:grpSpPr>
        <p:sp>
          <p:nvSpPr>
            <p:cNvPr id="1582" name="Google Shape;1582;p140"/>
            <p:cNvSpPr/>
            <p:nvPr/>
          </p:nvSpPr>
          <p:spPr>
            <a:xfrm>
              <a:off x="7023175" y="-190850"/>
              <a:ext cx="3608161" cy="2034136"/>
            </a:xfrm>
            <a:custGeom>
              <a:rect b="b" l="l" r="r" t="t"/>
              <a:pathLst>
                <a:path extrusionOk="0" h="75724" w="140875">
                  <a:moveTo>
                    <a:pt x="0" y="0"/>
                  </a:moveTo>
                  <a:cubicBezTo>
                    <a:pt x="8715" y="2286"/>
                    <a:pt x="39529" y="2477"/>
                    <a:pt x="52292" y="13716"/>
                  </a:cubicBezTo>
                  <a:cubicBezTo>
                    <a:pt x="65056" y="24956"/>
                    <a:pt x="65008" y="59817"/>
                    <a:pt x="76581" y="67437"/>
                  </a:cubicBezTo>
                  <a:cubicBezTo>
                    <a:pt x="88154" y="75057"/>
                    <a:pt x="111013" y="58055"/>
                    <a:pt x="121729" y="59436"/>
                  </a:cubicBezTo>
                  <a:cubicBezTo>
                    <a:pt x="132445" y="60817"/>
                    <a:pt x="137684" y="73009"/>
                    <a:pt x="140875" y="75724"/>
                  </a:cubicBezTo>
                </a:path>
              </a:pathLst>
            </a:custGeom>
            <a:noFill/>
            <a:ln cap="flat" cmpd="sng" w="9525">
              <a:solidFill>
                <a:schemeClr val="dk1"/>
              </a:solidFill>
              <a:prstDash val="solid"/>
              <a:round/>
              <a:headEnd len="med" w="med" type="none"/>
              <a:tailEnd len="med" w="med" type="none"/>
            </a:ln>
          </p:spPr>
        </p:sp>
        <p:sp>
          <p:nvSpPr>
            <p:cNvPr id="1583" name="Google Shape;1583;p140"/>
            <p:cNvSpPr/>
            <p:nvPr/>
          </p:nvSpPr>
          <p:spPr>
            <a:xfrm>
              <a:off x="-59500" y="4532042"/>
              <a:ext cx="5235600" cy="810925"/>
            </a:xfrm>
            <a:custGeom>
              <a:rect b="b" l="l" r="r" t="t"/>
              <a:pathLst>
                <a:path extrusionOk="0" h="32437" w="209424">
                  <a:moveTo>
                    <a:pt x="0" y="2181"/>
                  </a:moveTo>
                  <a:cubicBezTo>
                    <a:pt x="8551" y="2093"/>
                    <a:pt x="35694" y="-2116"/>
                    <a:pt x="51304" y="1655"/>
                  </a:cubicBezTo>
                  <a:cubicBezTo>
                    <a:pt x="66914" y="5426"/>
                    <a:pt x="72220" y="22439"/>
                    <a:pt x="93662" y="24807"/>
                  </a:cubicBezTo>
                  <a:cubicBezTo>
                    <a:pt x="115104" y="27175"/>
                    <a:pt x="160663" y="14590"/>
                    <a:pt x="179957" y="15862"/>
                  </a:cubicBezTo>
                  <a:cubicBezTo>
                    <a:pt x="199251" y="17134"/>
                    <a:pt x="204513" y="29675"/>
                    <a:pt x="209424" y="32437"/>
                  </a:cubicBezTo>
                </a:path>
              </a:pathLst>
            </a:custGeom>
            <a:noFill/>
            <a:ln cap="flat" cmpd="sng" w="9525">
              <a:solidFill>
                <a:schemeClr val="dk1"/>
              </a:solidFill>
              <a:prstDash val="solid"/>
              <a:round/>
              <a:headEnd len="med" w="med" type="none"/>
              <a:tailEnd len="med" w="med" type="none"/>
            </a:ln>
          </p:spPr>
        </p:sp>
      </p:grpSp>
      <p:sp>
        <p:nvSpPr>
          <p:cNvPr id="1584" name="Google Shape;1584;p14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85" name="Shape 1585"/>
        <p:cNvGrpSpPr/>
        <p:nvPr/>
      </p:nvGrpSpPr>
      <p:grpSpPr>
        <a:xfrm>
          <a:off x="0" y="0"/>
          <a:ext cx="0" cy="0"/>
          <a:chOff x="0" y="0"/>
          <a:chExt cx="0" cy="0"/>
        </a:xfrm>
      </p:grpSpPr>
      <p:grpSp>
        <p:nvGrpSpPr>
          <p:cNvPr id="1586" name="Google Shape;1586;p141"/>
          <p:cNvGrpSpPr/>
          <p:nvPr/>
        </p:nvGrpSpPr>
        <p:grpSpPr>
          <a:xfrm flipH="1">
            <a:off x="-800" y="-2450"/>
            <a:ext cx="9144775" cy="5143500"/>
            <a:chOff x="-800" y="-2450"/>
            <a:chExt cx="9144775" cy="5143500"/>
          </a:xfrm>
        </p:grpSpPr>
        <p:pic>
          <p:nvPicPr>
            <p:cNvPr id="1587" name="Google Shape;1587;p141"/>
            <p:cNvPicPr preferRelativeResize="0"/>
            <p:nvPr/>
          </p:nvPicPr>
          <p:blipFill>
            <a:blip r:embed="rId2">
              <a:alphaModFix/>
            </a:blip>
            <a:stretch>
              <a:fillRect/>
            </a:stretch>
          </p:blipFill>
          <p:spPr>
            <a:xfrm>
              <a:off x="-800" y="-2442"/>
              <a:ext cx="9144001" cy="5143492"/>
            </a:xfrm>
            <a:prstGeom prst="rect">
              <a:avLst/>
            </a:prstGeom>
            <a:noFill/>
            <a:ln>
              <a:noFill/>
            </a:ln>
          </p:spPr>
        </p:pic>
        <p:sp>
          <p:nvSpPr>
            <p:cNvPr id="1588" name="Google Shape;1588;p141"/>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1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90" name="Google Shape;1590;p141"/>
          <p:cNvSpPr txBox="1"/>
          <p:nvPr>
            <p:ph idx="1" type="body"/>
          </p:nvPr>
        </p:nvSpPr>
        <p:spPr>
          <a:xfrm>
            <a:off x="720000" y="1017725"/>
            <a:ext cx="7704000" cy="49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1591" name="Google Shape;1591;p141"/>
          <p:cNvGrpSpPr/>
          <p:nvPr/>
        </p:nvGrpSpPr>
        <p:grpSpPr>
          <a:xfrm>
            <a:off x="-1065200" y="-145725"/>
            <a:ext cx="10551300" cy="5410975"/>
            <a:chOff x="-1065200" y="-145725"/>
            <a:chExt cx="10551300" cy="5410975"/>
          </a:xfrm>
        </p:grpSpPr>
        <p:sp>
          <p:nvSpPr>
            <p:cNvPr id="1592" name="Google Shape;1592;p141"/>
            <p:cNvSpPr/>
            <p:nvPr/>
          </p:nvSpPr>
          <p:spPr>
            <a:xfrm>
              <a:off x="-1065200" y="-145725"/>
              <a:ext cx="7204700" cy="496775"/>
            </a:xfrm>
            <a:custGeom>
              <a:rect b="b" l="l" r="r" t="t"/>
              <a:pathLst>
                <a:path extrusionOk="0" h="19871" w="288188">
                  <a:moveTo>
                    <a:pt x="0" y="8858"/>
                  </a:moveTo>
                  <a:cubicBezTo>
                    <a:pt x="15050" y="10668"/>
                    <a:pt x="62627" y="20954"/>
                    <a:pt x="90297" y="19716"/>
                  </a:cubicBezTo>
                  <a:cubicBezTo>
                    <a:pt x="117967" y="18478"/>
                    <a:pt x="135112" y="3047"/>
                    <a:pt x="166021" y="1428"/>
                  </a:cubicBezTo>
                  <a:cubicBezTo>
                    <a:pt x="196930" y="-191"/>
                    <a:pt x="255604" y="10239"/>
                    <a:pt x="275749" y="10001"/>
                  </a:cubicBezTo>
                  <a:cubicBezTo>
                    <a:pt x="295894" y="9763"/>
                    <a:pt x="285036" y="1667"/>
                    <a:pt x="286893" y="0"/>
                  </a:cubicBezTo>
                </a:path>
              </a:pathLst>
            </a:custGeom>
            <a:noFill/>
            <a:ln cap="flat" cmpd="sng" w="9525">
              <a:solidFill>
                <a:schemeClr val="dk1"/>
              </a:solidFill>
              <a:prstDash val="solid"/>
              <a:round/>
              <a:headEnd len="med" w="med" type="none"/>
              <a:tailEnd len="med" w="med" type="none"/>
            </a:ln>
          </p:spPr>
        </p:sp>
        <p:sp>
          <p:nvSpPr>
            <p:cNvPr id="1593" name="Google Shape;1593;p141"/>
            <p:cNvSpPr/>
            <p:nvPr/>
          </p:nvSpPr>
          <p:spPr>
            <a:xfrm>
              <a:off x="5535600" y="3765075"/>
              <a:ext cx="3950500" cy="1500175"/>
            </a:xfrm>
            <a:custGeom>
              <a:rect b="b" l="l" r="r" t="t"/>
              <a:pathLst>
                <a:path extrusionOk="0" h="60007" w="158020">
                  <a:moveTo>
                    <a:pt x="0" y="60007"/>
                  </a:moveTo>
                  <a:cubicBezTo>
                    <a:pt x="8334" y="57102"/>
                    <a:pt x="30813" y="44149"/>
                    <a:pt x="50006" y="42577"/>
                  </a:cubicBezTo>
                  <a:cubicBezTo>
                    <a:pt x="69199" y="41006"/>
                    <a:pt x="97155" y="57674"/>
                    <a:pt x="115157" y="50578"/>
                  </a:cubicBezTo>
                  <a:cubicBezTo>
                    <a:pt x="133159" y="43482"/>
                    <a:pt x="150876" y="8430"/>
                    <a:pt x="158020" y="0"/>
                  </a:cubicBezTo>
                </a:path>
              </a:pathLst>
            </a:custGeom>
            <a:noFill/>
            <a:ln cap="flat" cmpd="sng" w="9525">
              <a:solidFill>
                <a:schemeClr val="dk1"/>
              </a:solidFill>
              <a:prstDash val="solid"/>
              <a:round/>
              <a:headEnd len="med" w="med" type="none"/>
              <a:tailEnd len="med" w="med" type="none"/>
            </a:ln>
          </p:spPr>
        </p:sp>
      </p:grpSp>
      <p:grpSp>
        <p:nvGrpSpPr>
          <p:cNvPr id="1594" name="Google Shape;1594;p141"/>
          <p:cNvGrpSpPr/>
          <p:nvPr/>
        </p:nvGrpSpPr>
        <p:grpSpPr>
          <a:xfrm rot="9825570">
            <a:off x="7961351" y="4551964"/>
            <a:ext cx="650295" cy="335736"/>
            <a:chOff x="2913850" y="4730325"/>
            <a:chExt cx="650225" cy="335700"/>
          </a:xfrm>
        </p:grpSpPr>
        <p:sp>
          <p:nvSpPr>
            <p:cNvPr id="1595" name="Google Shape;1595;p14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4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14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pic>
        <p:nvPicPr>
          <p:cNvPr id="1599" name="Google Shape;1599;p142"/>
          <p:cNvPicPr preferRelativeResize="0"/>
          <p:nvPr/>
        </p:nvPicPr>
        <p:blipFill>
          <a:blip r:embed="rId2">
            <a:alphaModFix/>
          </a:blip>
          <a:stretch>
            <a:fillRect/>
          </a:stretch>
        </p:blipFill>
        <p:spPr>
          <a:xfrm>
            <a:off x="0" y="0"/>
            <a:ext cx="9144000" cy="5143527"/>
          </a:xfrm>
          <a:prstGeom prst="rect">
            <a:avLst/>
          </a:prstGeom>
          <a:noFill/>
          <a:ln>
            <a:noFill/>
          </a:ln>
        </p:spPr>
      </p:pic>
      <p:sp>
        <p:nvSpPr>
          <p:cNvPr id="1600" name="Google Shape;1600;p1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01" name="Google Shape;1601;p142"/>
          <p:cNvSpPr txBox="1"/>
          <p:nvPr>
            <p:ph idx="1" type="subTitle"/>
          </p:nvPr>
        </p:nvSpPr>
        <p:spPr>
          <a:xfrm>
            <a:off x="4647217"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02" name="Google Shape;1602;p142"/>
          <p:cNvSpPr txBox="1"/>
          <p:nvPr>
            <p:ph idx="2" type="subTitle"/>
          </p:nvPr>
        </p:nvSpPr>
        <p:spPr>
          <a:xfrm>
            <a:off x="1047381"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03" name="Google Shape;1603;p142"/>
          <p:cNvSpPr txBox="1"/>
          <p:nvPr>
            <p:ph idx="3" type="subTitle"/>
          </p:nvPr>
        </p:nvSpPr>
        <p:spPr>
          <a:xfrm>
            <a:off x="1047381"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4" name="Google Shape;1604;p142"/>
          <p:cNvSpPr txBox="1"/>
          <p:nvPr>
            <p:ph idx="4" type="subTitle"/>
          </p:nvPr>
        </p:nvSpPr>
        <p:spPr>
          <a:xfrm>
            <a:off x="4647219"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5" name="Google Shape;1605;p14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142"/>
          <p:cNvGrpSpPr/>
          <p:nvPr/>
        </p:nvGrpSpPr>
        <p:grpSpPr>
          <a:xfrm rot="882777">
            <a:off x="162368" y="3963850"/>
            <a:ext cx="650285" cy="335731"/>
            <a:chOff x="2913850" y="4730325"/>
            <a:chExt cx="650225" cy="335700"/>
          </a:xfrm>
        </p:grpSpPr>
        <p:sp>
          <p:nvSpPr>
            <p:cNvPr id="1607" name="Google Shape;1607;p14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4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142"/>
          <p:cNvGrpSpPr/>
          <p:nvPr/>
        </p:nvGrpSpPr>
        <p:grpSpPr>
          <a:xfrm>
            <a:off x="-303275" y="-137075"/>
            <a:ext cx="9965800" cy="5361973"/>
            <a:chOff x="-303275" y="-137075"/>
            <a:chExt cx="9965800" cy="5361973"/>
          </a:xfrm>
        </p:grpSpPr>
        <p:sp>
          <p:nvSpPr>
            <p:cNvPr id="1610" name="Google Shape;1610;p142"/>
            <p:cNvSpPr/>
            <p:nvPr/>
          </p:nvSpPr>
          <p:spPr>
            <a:xfrm>
              <a:off x="4413775" y="-137075"/>
              <a:ext cx="5248750" cy="1085275"/>
            </a:xfrm>
            <a:custGeom>
              <a:rect b="b" l="l" r="r" t="t"/>
              <a:pathLst>
                <a:path extrusionOk="0" h="43411" w="209950">
                  <a:moveTo>
                    <a:pt x="0" y="0"/>
                  </a:moveTo>
                  <a:cubicBezTo>
                    <a:pt x="9735" y="3420"/>
                    <a:pt x="35386" y="20040"/>
                    <a:pt x="58407" y="20522"/>
                  </a:cubicBezTo>
                  <a:cubicBezTo>
                    <a:pt x="81428" y="21004"/>
                    <a:pt x="112868" y="-921"/>
                    <a:pt x="138125" y="2894"/>
                  </a:cubicBezTo>
                  <a:cubicBezTo>
                    <a:pt x="163382" y="6709"/>
                    <a:pt x="197979" y="36658"/>
                    <a:pt x="209950" y="43411"/>
                  </a:cubicBezTo>
                </a:path>
              </a:pathLst>
            </a:custGeom>
            <a:noFill/>
            <a:ln cap="flat" cmpd="sng" w="9525">
              <a:solidFill>
                <a:schemeClr val="dk1"/>
              </a:solidFill>
              <a:prstDash val="solid"/>
              <a:round/>
              <a:headEnd len="med" w="med" type="none"/>
              <a:tailEnd len="med" w="med" type="none"/>
            </a:ln>
          </p:spPr>
        </p:sp>
        <p:sp>
          <p:nvSpPr>
            <p:cNvPr id="1611" name="Google Shape;1611;p142"/>
            <p:cNvSpPr/>
            <p:nvPr/>
          </p:nvSpPr>
          <p:spPr>
            <a:xfrm>
              <a:off x="-303275" y="4470823"/>
              <a:ext cx="3439975" cy="754075"/>
            </a:xfrm>
            <a:custGeom>
              <a:rect b="b" l="l" r="r" t="t"/>
              <a:pathLst>
                <a:path extrusionOk="0" h="30163" w="137599">
                  <a:moveTo>
                    <a:pt x="0" y="4380"/>
                  </a:moveTo>
                  <a:cubicBezTo>
                    <a:pt x="6621" y="3810"/>
                    <a:pt x="28547" y="-2242"/>
                    <a:pt x="39728" y="959"/>
                  </a:cubicBezTo>
                  <a:cubicBezTo>
                    <a:pt x="50910" y="4160"/>
                    <a:pt x="54680" y="20866"/>
                    <a:pt x="67089" y="23585"/>
                  </a:cubicBezTo>
                  <a:cubicBezTo>
                    <a:pt x="79498" y="26304"/>
                    <a:pt x="102431" y="16175"/>
                    <a:pt x="114183" y="17271"/>
                  </a:cubicBezTo>
                  <a:cubicBezTo>
                    <a:pt x="125935" y="18367"/>
                    <a:pt x="133696" y="28014"/>
                    <a:pt x="137599" y="3016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2" name="Shape 1612"/>
        <p:cNvGrpSpPr/>
        <p:nvPr/>
      </p:nvGrpSpPr>
      <p:grpSpPr>
        <a:xfrm>
          <a:off x="0" y="0"/>
          <a:ext cx="0" cy="0"/>
          <a:chOff x="0" y="0"/>
          <a:chExt cx="0" cy="0"/>
        </a:xfrm>
      </p:grpSpPr>
      <p:pic>
        <p:nvPicPr>
          <p:cNvPr id="1613" name="Google Shape;1613;p14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614" name="Google Shape;1614;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15" name="Google Shape;1615;p14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143"/>
          <p:cNvGrpSpPr/>
          <p:nvPr/>
        </p:nvGrpSpPr>
        <p:grpSpPr>
          <a:xfrm rot="-3900959">
            <a:off x="8568123" y="1255853"/>
            <a:ext cx="650278" cy="335728"/>
            <a:chOff x="2913850" y="4730325"/>
            <a:chExt cx="650225" cy="335700"/>
          </a:xfrm>
        </p:grpSpPr>
        <p:sp>
          <p:nvSpPr>
            <p:cNvPr id="1617" name="Google Shape;1617;p14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143"/>
          <p:cNvGrpSpPr/>
          <p:nvPr/>
        </p:nvGrpSpPr>
        <p:grpSpPr>
          <a:xfrm>
            <a:off x="-230925" y="-61825"/>
            <a:ext cx="9602975" cy="5241473"/>
            <a:chOff x="-230925" y="-61825"/>
            <a:chExt cx="9602975" cy="5241473"/>
          </a:xfrm>
        </p:grpSpPr>
        <p:sp>
          <p:nvSpPr>
            <p:cNvPr id="1620" name="Google Shape;1620;p143"/>
            <p:cNvSpPr/>
            <p:nvPr/>
          </p:nvSpPr>
          <p:spPr>
            <a:xfrm>
              <a:off x="5425625" y="-61825"/>
              <a:ext cx="3946425" cy="1119925"/>
            </a:xfrm>
            <a:custGeom>
              <a:rect b="b" l="l" r="r" t="t"/>
              <a:pathLst>
                <a:path extrusionOk="0" h="44797" w="157857">
                  <a:moveTo>
                    <a:pt x="0" y="0"/>
                  </a:moveTo>
                  <a:cubicBezTo>
                    <a:pt x="7016" y="3113"/>
                    <a:pt x="27756" y="17365"/>
                    <a:pt x="42095" y="18680"/>
                  </a:cubicBezTo>
                  <a:cubicBezTo>
                    <a:pt x="56434" y="19996"/>
                    <a:pt x="76385" y="7981"/>
                    <a:pt x="86032" y="7893"/>
                  </a:cubicBezTo>
                  <a:cubicBezTo>
                    <a:pt x="95679" y="7805"/>
                    <a:pt x="93092" y="16795"/>
                    <a:pt x="99976" y="18154"/>
                  </a:cubicBezTo>
                  <a:cubicBezTo>
                    <a:pt x="106860" y="19513"/>
                    <a:pt x="122690" y="11620"/>
                    <a:pt x="127338" y="16049"/>
                  </a:cubicBezTo>
                  <a:cubicBezTo>
                    <a:pt x="131986" y="20478"/>
                    <a:pt x="122778" y="44156"/>
                    <a:pt x="127864" y="44726"/>
                  </a:cubicBezTo>
                  <a:cubicBezTo>
                    <a:pt x="132951" y="45296"/>
                    <a:pt x="152858" y="23679"/>
                    <a:pt x="157857" y="19469"/>
                  </a:cubicBezTo>
                </a:path>
              </a:pathLst>
            </a:custGeom>
            <a:noFill/>
            <a:ln cap="flat" cmpd="sng" w="9525">
              <a:solidFill>
                <a:schemeClr val="dk1"/>
              </a:solidFill>
              <a:prstDash val="solid"/>
              <a:round/>
              <a:headEnd len="med" w="med" type="none"/>
              <a:tailEnd len="med" w="med" type="none"/>
            </a:ln>
          </p:spPr>
        </p:sp>
        <p:sp>
          <p:nvSpPr>
            <p:cNvPr id="1621" name="Google Shape;1621;p143"/>
            <p:cNvSpPr/>
            <p:nvPr/>
          </p:nvSpPr>
          <p:spPr>
            <a:xfrm>
              <a:off x="-230925" y="4152273"/>
              <a:ext cx="2163950" cy="1027375"/>
            </a:xfrm>
            <a:custGeom>
              <a:rect b="b" l="l" r="r" t="t"/>
              <a:pathLst>
                <a:path extrusionOk="0" h="41095" w="86558">
                  <a:moveTo>
                    <a:pt x="0" y="31887"/>
                  </a:moveTo>
                  <a:cubicBezTo>
                    <a:pt x="5043" y="26581"/>
                    <a:pt x="24117" y="885"/>
                    <a:pt x="30256" y="52"/>
                  </a:cubicBezTo>
                  <a:cubicBezTo>
                    <a:pt x="36395" y="-781"/>
                    <a:pt x="28854" y="21363"/>
                    <a:pt x="36834" y="26888"/>
                  </a:cubicBezTo>
                  <a:cubicBezTo>
                    <a:pt x="44815" y="32413"/>
                    <a:pt x="69852" y="30834"/>
                    <a:pt x="78139" y="33202"/>
                  </a:cubicBezTo>
                  <a:cubicBezTo>
                    <a:pt x="86426" y="35570"/>
                    <a:pt x="85155" y="39780"/>
                    <a:pt x="86558" y="41095"/>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2" name="Shape 1622"/>
        <p:cNvGrpSpPr/>
        <p:nvPr/>
      </p:nvGrpSpPr>
      <p:grpSpPr>
        <a:xfrm>
          <a:off x="0" y="0"/>
          <a:ext cx="0" cy="0"/>
          <a:chOff x="0" y="0"/>
          <a:chExt cx="0" cy="0"/>
        </a:xfrm>
      </p:grpSpPr>
      <p:pic>
        <p:nvPicPr>
          <p:cNvPr id="1623" name="Google Shape;1623;p144"/>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624" name="Google Shape;1624;p144"/>
          <p:cNvGrpSpPr/>
          <p:nvPr/>
        </p:nvGrpSpPr>
        <p:grpSpPr>
          <a:xfrm flipH="1">
            <a:off x="-800" y="-2450"/>
            <a:ext cx="9144775" cy="5143500"/>
            <a:chOff x="-800" y="-2450"/>
            <a:chExt cx="9144775" cy="5143500"/>
          </a:xfrm>
        </p:grpSpPr>
        <p:pic>
          <p:nvPicPr>
            <p:cNvPr id="1625" name="Google Shape;1625;p144"/>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626" name="Google Shape;1626;p144"/>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7" name="Google Shape;1627;p144"/>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28" name="Google Shape;1628;p144"/>
          <p:cNvSpPr txBox="1"/>
          <p:nvPr>
            <p:ph idx="1" type="body"/>
          </p:nvPr>
        </p:nvSpPr>
        <p:spPr>
          <a:xfrm>
            <a:off x="715100" y="2052250"/>
            <a:ext cx="3541800" cy="178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1629" name="Google Shape;1629;p144"/>
          <p:cNvSpPr/>
          <p:nvPr>
            <p:ph idx="2" type="pic"/>
          </p:nvPr>
        </p:nvSpPr>
        <p:spPr>
          <a:xfrm>
            <a:off x="4884550" y="775076"/>
            <a:ext cx="3262800" cy="3612900"/>
          </a:xfrm>
          <a:prstGeom prst="rect">
            <a:avLst/>
          </a:prstGeom>
          <a:noFill/>
          <a:ln>
            <a:noFill/>
          </a:ln>
        </p:spPr>
      </p:sp>
      <p:sp>
        <p:nvSpPr>
          <p:cNvPr id="1630" name="Google Shape;1630;p144"/>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144"/>
          <p:cNvGrpSpPr/>
          <p:nvPr/>
        </p:nvGrpSpPr>
        <p:grpSpPr>
          <a:xfrm>
            <a:off x="-349875" y="-45725"/>
            <a:ext cx="9814550" cy="5293800"/>
            <a:chOff x="-349875" y="-45725"/>
            <a:chExt cx="9814550" cy="5293800"/>
          </a:xfrm>
        </p:grpSpPr>
        <p:sp>
          <p:nvSpPr>
            <p:cNvPr id="1632" name="Google Shape;1632;p144"/>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633" name="Google Shape;1633;p144"/>
            <p:cNvSpPr/>
            <p:nvPr/>
          </p:nvSpPr>
          <p:spPr>
            <a:xfrm>
              <a:off x="-349875" y="41693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634" name="Google Shape;1634;p144"/>
          <p:cNvGrpSpPr/>
          <p:nvPr/>
        </p:nvGrpSpPr>
        <p:grpSpPr>
          <a:xfrm rot="-1917845">
            <a:off x="2617462" y="4868675"/>
            <a:ext cx="650240" cy="335708"/>
            <a:chOff x="2913850" y="4730325"/>
            <a:chExt cx="650225" cy="335700"/>
          </a:xfrm>
        </p:grpSpPr>
        <p:sp>
          <p:nvSpPr>
            <p:cNvPr id="1635" name="Google Shape;1635;p14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4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7" name="Shape 1637"/>
        <p:cNvGrpSpPr/>
        <p:nvPr/>
      </p:nvGrpSpPr>
      <p:grpSpPr>
        <a:xfrm>
          <a:off x="0" y="0"/>
          <a:ext cx="0" cy="0"/>
          <a:chOff x="0" y="0"/>
          <a:chExt cx="0" cy="0"/>
        </a:xfrm>
      </p:grpSpPr>
      <p:pic>
        <p:nvPicPr>
          <p:cNvPr id="1638" name="Google Shape;1638;p145"/>
          <p:cNvPicPr preferRelativeResize="0"/>
          <p:nvPr/>
        </p:nvPicPr>
        <p:blipFill>
          <a:blip r:embed="rId2">
            <a:alphaModFix/>
          </a:blip>
          <a:stretch>
            <a:fillRect/>
          </a:stretch>
        </p:blipFill>
        <p:spPr>
          <a:xfrm>
            <a:off x="0" y="0"/>
            <a:ext cx="9144000" cy="5143527"/>
          </a:xfrm>
          <a:prstGeom prst="rect">
            <a:avLst/>
          </a:prstGeom>
          <a:noFill/>
          <a:ln>
            <a:noFill/>
          </a:ln>
        </p:spPr>
      </p:pic>
      <p:sp>
        <p:nvSpPr>
          <p:cNvPr id="1639" name="Google Shape;1639;p145"/>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900"/>
              <a:buNone/>
              <a:defRPr sz="4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640" name="Google Shape;1640;p145"/>
          <p:cNvGrpSpPr/>
          <p:nvPr/>
        </p:nvGrpSpPr>
        <p:grpSpPr>
          <a:xfrm rot="9006438">
            <a:off x="7738232" y="4349652"/>
            <a:ext cx="650255" cy="335715"/>
            <a:chOff x="2913850" y="4730325"/>
            <a:chExt cx="650225" cy="335700"/>
          </a:xfrm>
        </p:grpSpPr>
        <p:sp>
          <p:nvSpPr>
            <p:cNvPr id="1641" name="Google Shape;1641;p14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145"/>
          <p:cNvGrpSpPr/>
          <p:nvPr/>
        </p:nvGrpSpPr>
        <p:grpSpPr>
          <a:xfrm>
            <a:off x="-343202" y="-286975"/>
            <a:ext cx="9629677" cy="5506468"/>
            <a:chOff x="-343202" y="-286975"/>
            <a:chExt cx="9629677" cy="5506468"/>
          </a:xfrm>
        </p:grpSpPr>
        <p:sp>
          <p:nvSpPr>
            <p:cNvPr id="1644" name="Google Shape;1644;p145"/>
            <p:cNvSpPr/>
            <p:nvPr/>
          </p:nvSpPr>
          <p:spPr>
            <a:xfrm>
              <a:off x="-343202" y="-286975"/>
              <a:ext cx="4565975" cy="1432875"/>
            </a:xfrm>
            <a:custGeom>
              <a:rect b="b" l="l" r="r" t="t"/>
              <a:pathLst>
                <a:path extrusionOk="0" h="57315" w="182639">
                  <a:moveTo>
                    <a:pt x="2433" y="24060"/>
                  </a:moveTo>
                  <a:cubicBezTo>
                    <a:pt x="2597" y="24510"/>
                    <a:pt x="-3705" y="21237"/>
                    <a:pt x="3415" y="26761"/>
                  </a:cubicBezTo>
                  <a:cubicBezTo>
                    <a:pt x="10535" y="32285"/>
                    <a:pt x="31199" y="58965"/>
                    <a:pt x="45152" y="57205"/>
                  </a:cubicBezTo>
                  <a:cubicBezTo>
                    <a:pt x="59105" y="55446"/>
                    <a:pt x="74737" y="22915"/>
                    <a:pt x="87135" y="16204"/>
                  </a:cubicBezTo>
                  <a:cubicBezTo>
                    <a:pt x="99533" y="9493"/>
                    <a:pt x="111890" y="18290"/>
                    <a:pt x="119542" y="16940"/>
                  </a:cubicBezTo>
                  <a:cubicBezTo>
                    <a:pt x="127194" y="15590"/>
                    <a:pt x="126131" y="8307"/>
                    <a:pt x="133046" y="8102"/>
                  </a:cubicBezTo>
                  <a:cubicBezTo>
                    <a:pt x="139961" y="7898"/>
                    <a:pt x="152769" y="17063"/>
                    <a:pt x="161034" y="15713"/>
                  </a:cubicBezTo>
                  <a:cubicBezTo>
                    <a:pt x="169300" y="14363"/>
                    <a:pt x="179038" y="2619"/>
                    <a:pt x="182639" y="0"/>
                  </a:cubicBezTo>
                </a:path>
              </a:pathLst>
            </a:custGeom>
            <a:noFill/>
            <a:ln cap="flat" cmpd="sng" w="9525">
              <a:solidFill>
                <a:schemeClr val="dk1"/>
              </a:solidFill>
              <a:prstDash val="solid"/>
              <a:round/>
              <a:headEnd len="med" w="med" type="none"/>
              <a:tailEnd len="med" w="med" type="none"/>
            </a:ln>
          </p:spPr>
        </p:sp>
        <p:sp>
          <p:nvSpPr>
            <p:cNvPr id="1645" name="Google Shape;1645;p145"/>
            <p:cNvSpPr/>
            <p:nvPr/>
          </p:nvSpPr>
          <p:spPr>
            <a:xfrm>
              <a:off x="6567425" y="4100443"/>
              <a:ext cx="2719050" cy="1119050"/>
            </a:xfrm>
            <a:custGeom>
              <a:rect b="b" l="l" r="r" t="t"/>
              <a:pathLst>
                <a:path extrusionOk="0" h="44762" w="108762">
                  <a:moveTo>
                    <a:pt x="0" y="44762"/>
                  </a:moveTo>
                  <a:cubicBezTo>
                    <a:pt x="3478" y="40670"/>
                    <a:pt x="9698" y="21643"/>
                    <a:pt x="20869" y="20211"/>
                  </a:cubicBezTo>
                  <a:cubicBezTo>
                    <a:pt x="32040" y="18779"/>
                    <a:pt x="55036" y="39524"/>
                    <a:pt x="67025" y="36169"/>
                  </a:cubicBezTo>
                  <a:cubicBezTo>
                    <a:pt x="79014" y="32814"/>
                    <a:pt x="85848" y="1348"/>
                    <a:pt x="92804" y="79"/>
                  </a:cubicBezTo>
                  <a:cubicBezTo>
                    <a:pt x="99760" y="-1189"/>
                    <a:pt x="106102" y="23812"/>
                    <a:pt x="108762" y="28558"/>
                  </a:cubicBezTo>
                </a:path>
              </a:pathLst>
            </a:custGeom>
            <a:noFill/>
            <a:ln cap="flat" cmpd="sng" w="9525">
              <a:solidFill>
                <a:schemeClr val="dk1"/>
              </a:solidFill>
              <a:prstDash val="solid"/>
              <a:round/>
              <a:headEnd len="med" w="med" type="none"/>
              <a:tailEnd len="med" w="med" type="none"/>
            </a:ln>
          </p:spPr>
        </p:sp>
      </p:grpSp>
      <p:sp>
        <p:nvSpPr>
          <p:cNvPr id="1646" name="Google Shape;1646;p14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7" name="Shape 1647"/>
        <p:cNvGrpSpPr/>
        <p:nvPr/>
      </p:nvGrpSpPr>
      <p:grpSpPr>
        <a:xfrm>
          <a:off x="0" y="0"/>
          <a:ext cx="0" cy="0"/>
          <a:chOff x="0" y="0"/>
          <a:chExt cx="0" cy="0"/>
        </a:xfrm>
      </p:grpSpPr>
      <p:pic>
        <p:nvPicPr>
          <p:cNvPr id="1648" name="Google Shape;1648;p146"/>
          <p:cNvPicPr preferRelativeResize="0"/>
          <p:nvPr/>
        </p:nvPicPr>
        <p:blipFill>
          <a:blip r:embed="rId2">
            <a:alphaModFix/>
          </a:blip>
          <a:stretch>
            <a:fillRect/>
          </a:stretch>
        </p:blipFill>
        <p:spPr>
          <a:xfrm>
            <a:off x="0" y="0"/>
            <a:ext cx="9144000" cy="5143527"/>
          </a:xfrm>
          <a:prstGeom prst="rect">
            <a:avLst/>
          </a:prstGeom>
          <a:noFill/>
          <a:ln>
            <a:noFill/>
          </a:ln>
        </p:spPr>
      </p:pic>
      <p:sp>
        <p:nvSpPr>
          <p:cNvPr id="1649" name="Google Shape;1649;p146"/>
          <p:cNvSpPr txBox="1"/>
          <p:nvPr>
            <p:ph type="title"/>
          </p:nvPr>
        </p:nvSpPr>
        <p:spPr>
          <a:xfrm>
            <a:off x="2201850" y="1768999"/>
            <a:ext cx="47403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3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50" name="Google Shape;1650;p146"/>
          <p:cNvSpPr txBox="1"/>
          <p:nvPr>
            <p:ph idx="1" type="subTitle"/>
          </p:nvPr>
        </p:nvSpPr>
        <p:spPr>
          <a:xfrm>
            <a:off x="2201925" y="2612051"/>
            <a:ext cx="4740300" cy="113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651" name="Google Shape;1651;p146"/>
          <p:cNvGrpSpPr/>
          <p:nvPr/>
        </p:nvGrpSpPr>
        <p:grpSpPr>
          <a:xfrm rot="9006438">
            <a:off x="450582" y="286402"/>
            <a:ext cx="650255" cy="335715"/>
            <a:chOff x="2913850" y="4730325"/>
            <a:chExt cx="650225" cy="335700"/>
          </a:xfrm>
        </p:grpSpPr>
        <p:sp>
          <p:nvSpPr>
            <p:cNvPr id="1652" name="Google Shape;1652;p14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46"/>
          <p:cNvGrpSpPr/>
          <p:nvPr/>
        </p:nvGrpSpPr>
        <p:grpSpPr>
          <a:xfrm>
            <a:off x="-509475" y="-214175"/>
            <a:ext cx="9998500" cy="5608975"/>
            <a:chOff x="-509475" y="-214175"/>
            <a:chExt cx="9998500" cy="5608975"/>
          </a:xfrm>
        </p:grpSpPr>
        <p:sp>
          <p:nvSpPr>
            <p:cNvPr id="1655" name="Google Shape;1655;p146"/>
            <p:cNvSpPr/>
            <p:nvPr/>
          </p:nvSpPr>
          <p:spPr>
            <a:xfrm>
              <a:off x="-509475" y="-214175"/>
              <a:ext cx="3443325" cy="1425250"/>
            </a:xfrm>
            <a:custGeom>
              <a:rect b="b" l="l" r="r" t="t"/>
              <a:pathLst>
                <a:path extrusionOk="0" h="57010" w="137733">
                  <a:moveTo>
                    <a:pt x="0" y="29461"/>
                  </a:moveTo>
                  <a:cubicBezTo>
                    <a:pt x="7365" y="34044"/>
                    <a:pt x="32080" y="57777"/>
                    <a:pt x="44192" y="56959"/>
                  </a:cubicBezTo>
                  <a:cubicBezTo>
                    <a:pt x="56304" y="56141"/>
                    <a:pt x="64447" y="29871"/>
                    <a:pt x="72672" y="24551"/>
                  </a:cubicBezTo>
                  <a:cubicBezTo>
                    <a:pt x="80897" y="19232"/>
                    <a:pt x="88139" y="29052"/>
                    <a:pt x="93540" y="25042"/>
                  </a:cubicBezTo>
                  <a:cubicBezTo>
                    <a:pt x="98941" y="21032"/>
                    <a:pt x="101070" y="2537"/>
                    <a:pt x="105080" y="491"/>
                  </a:cubicBezTo>
                  <a:cubicBezTo>
                    <a:pt x="109090" y="-1555"/>
                    <a:pt x="112159" y="12848"/>
                    <a:pt x="117601" y="12766"/>
                  </a:cubicBezTo>
                  <a:cubicBezTo>
                    <a:pt x="123043" y="12684"/>
                    <a:pt x="134378" y="2128"/>
                    <a:pt x="137733" y="0"/>
                  </a:cubicBezTo>
                </a:path>
              </a:pathLst>
            </a:custGeom>
            <a:noFill/>
            <a:ln cap="flat" cmpd="sng" w="9525">
              <a:solidFill>
                <a:schemeClr val="dk1"/>
              </a:solidFill>
              <a:prstDash val="solid"/>
              <a:round/>
              <a:headEnd len="med" w="med" type="none"/>
              <a:tailEnd len="med" w="med" type="none"/>
            </a:ln>
          </p:spPr>
        </p:sp>
        <p:sp>
          <p:nvSpPr>
            <p:cNvPr id="1656" name="Google Shape;1656;p146"/>
            <p:cNvSpPr/>
            <p:nvPr/>
          </p:nvSpPr>
          <p:spPr>
            <a:xfrm>
              <a:off x="5720400" y="3240425"/>
              <a:ext cx="3768625" cy="2154375"/>
            </a:xfrm>
            <a:custGeom>
              <a:rect b="b" l="l" r="r" t="t"/>
              <a:pathLst>
                <a:path extrusionOk="0" h="86175" w="150745">
                  <a:moveTo>
                    <a:pt x="0" y="86175"/>
                  </a:moveTo>
                  <a:cubicBezTo>
                    <a:pt x="6302" y="82101"/>
                    <a:pt x="27580" y="63981"/>
                    <a:pt x="37810" y="61730"/>
                  </a:cubicBezTo>
                  <a:cubicBezTo>
                    <a:pt x="48040" y="59480"/>
                    <a:pt x="52786" y="72649"/>
                    <a:pt x="61379" y="72672"/>
                  </a:cubicBezTo>
                  <a:cubicBezTo>
                    <a:pt x="69972" y="72695"/>
                    <a:pt x="80488" y="61870"/>
                    <a:pt x="89367" y="61870"/>
                  </a:cubicBezTo>
                  <a:cubicBezTo>
                    <a:pt x="98246" y="61870"/>
                    <a:pt x="104425" y="82984"/>
                    <a:pt x="114655" y="72672"/>
                  </a:cubicBezTo>
                  <a:cubicBezTo>
                    <a:pt x="124885" y="62360"/>
                    <a:pt x="144730" y="12112"/>
                    <a:pt x="150745" y="0"/>
                  </a:cubicBezTo>
                </a:path>
              </a:pathLst>
            </a:custGeom>
            <a:noFill/>
            <a:ln cap="flat" cmpd="sng" w="9525">
              <a:solidFill>
                <a:schemeClr val="dk1"/>
              </a:solidFill>
              <a:prstDash val="solid"/>
              <a:round/>
              <a:headEnd len="med" w="med" type="none"/>
              <a:tailEnd len="med" w="med" type="none"/>
            </a:ln>
          </p:spPr>
        </p:sp>
      </p:grpSp>
      <p:sp>
        <p:nvSpPr>
          <p:cNvPr id="1657" name="Google Shape;1657;p146"/>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grpSp>
        <p:nvGrpSpPr>
          <p:cNvPr id="76" name="Google Shape;76;p16"/>
          <p:cNvGrpSpPr/>
          <p:nvPr/>
        </p:nvGrpSpPr>
        <p:grpSpPr>
          <a:xfrm flipH="1">
            <a:off x="-800" y="-2450"/>
            <a:ext cx="9144775" cy="5143500"/>
            <a:chOff x="-800" y="-2450"/>
            <a:chExt cx="9144775" cy="5143500"/>
          </a:xfrm>
        </p:grpSpPr>
        <p:pic>
          <p:nvPicPr>
            <p:cNvPr id="77" name="Google Shape;77;p16"/>
            <p:cNvPicPr preferRelativeResize="0"/>
            <p:nvPr/>
          </p:nvPicPr>
          <p:blipFill>
            <a:blip r:embed="rId2">
              <a:alphaModFix/>
            </a:blip>
            <a:stretch>
              <a:fillRect/>
            </a:stretch>
          </p:blipFill>
          <p:spPr>
            <a:xfrm>
              <a:off x="-800" y="-2442"/>
              <a:ext cx="9144001" cy="5143492"/>
            </a:xfrm>
            <a:prstGeom prst="rect">
              <a:avLst/>
            </a:prstGeom>
            <a:noFill/>
            <a:ln>
              <a:noFill/>
            </a:ln>
          </p:spPr>
        </p:pic>
        <p:sp>
          <p:nvSpPr>
            <p:cNvPr id="78" name="Google Shape;78;p16"/>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0" name="Google Shape;80;p16"/>
          <p:cNvSpPr txBox="1"/>
          <p:nvPr>
            <p:ph idx="1" type="body"/>
          </p:nvPr>
        </p:nvSpPr>
        <p:spPr>
          <a:xfrm>
            <a:off x="720000" y="1017725"/>
            <a:ext cx="7704000" cy="49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81" name="Google Shape;81;p16"/>
          <p:cNvGrpSpPr/>
          <p:nvPr/>
        </p:nvGrpSpPr>
        <p:grpSpPr>
          <a:xfrm>
            <a:off x="-1065200" y="-145725"/>
            <a:ext cx="10551300" cy="5410975"/>
            <a:chOff x="-1065200" y="-145725"/>
            <a:chExt cx="10551300" cy="5410975"/>
          </a:xfrm>
        </p:grpSpPr>
        <p:sp>
          <p:nvSpPr>
            <p:cNvPr id="82" name="Google Shape;82;p16"/>
            <p:cNvSpPr/>
            <p:nvPr/>
          </p:nvSpPr>
          <p:spPr>
            <a:xfrm>
              <a:off x="-1065200" y="-145725"/>
              <a:ext cx="7204700" cy="496775"/>
            </a:xfrm>
            <a:custGeom>
              <a:rect b="b" l="l" r="r" t="t"/>
              <a:pathLst>
                <a:path extrusionOk="0" h="19871" w="288188">
                  <a:moveTo>
                    <a:pt x="0" y="8858"/>
                  </a:moveTo>
                  <a:cubicBezTo>
                    <a:pt x="15050" y="10668"/>
                    <a:pt x="62627" y="20954"/>
                    <a:pt x="90297" y="19716"/>
                  </a:cubicBezTo>
                  <a:cubicBezTo>
                    <a:pt x="117967" y="18478"/>
                    <a:pt x="135112" y="3047"/>
                    <a:pt x="166021" y="1428"/>
                  </a:cubicBezTo>
                  <a:cubicBezTo>
                    <a:pt x="196930" y="-191"/>
                    <a:pt x="255604" y="10239"/>
                    <a:pt x="275749" y="10001"/>
                  </a:cubicBezTo>
                  <a:cubicBezTo>
                    <a:pt x="295894" y="9763"/>
                    <a:pt x="285036" y="1667"/>
                    <a:pt x="286893" y="0"/>
                  </a:cubicBezTo>
                </a:path>
              </a:pathLst>
            </a:custGeom>
            <a:noFill/>
            <a:ln cap="flat" cmpd="sng" w="9525">
              <a:solidFill>
                <a:schemeClr val="dk1"/>
              </a:solidFill>
              <a:prstDash val="solid"/>
              <a:round/>
              <a:headEnd len="med" w="med" type="none"/>
              <a:tailEnd len="med" w="med" type="none"/>
            </a:ln>
          </p:spPr>
        </p:sp>
        <p:sp>
          <p:nvSpPr>
            <p:cNvPr id="83" name="Google Shape;83;p16"/>
            <p:cNvSpPr/>
            <p:nvPr/>
          </p:nvSpPr>
          <p:spPr>
            <a:xfrm>
              <a:off x="5535600" y="3765075"/>
              <a:ext cx="3950500" cy="1500175"/>
            </a:xfrm>
            <a:custGeom>
              <a:rect b="b" l="l" r="r" t="t"/>
              <a:pathLst>
                <a:path extrusionOk="0" h="60007" w="158020">
                  <a:moveTo>
                    <a:pt x="0" y="60007"/>
                  </a:moveTo>
                  <a:cubicBezTo>
                    <a:pt x="8334" y="57102"/>
                    <a:pt x="30813" y="44149"/>
                    <a:pt x="50006" y="42577"/>
                  </a:cubicBezTo>
                  <a:cubicBezTo>
                    <a:pt x="69199" y="41006"/>
                    <a:pt x="97155" y="57674"/>
                    <a:pt x="115157" y="50578"/>
                  </a:cubicBezTo>
                  <a:cubicBezTo>
                    <a:pt x="133159" y="43482"/>
                    <a:pt x="150876" y="8430"/>
                    <a:pt x="158020" y="0"/>
                  </a:cubicBezTo>
                </a:path>
              </a:pathLst>
            </a:custGeom>
            <a:noFill/>
            <a:ln cap="flat" cmpd="sng" w="9525">
              <a:solidFill>
                <a:schemeClr val="dk1"/>
              </a:solidFill>
              <a:prstDash val="solid"/>
              <a:round/>
              <a:headEnd len="med" w="med" type="none"/>
              <a:tailEnd len="med" w="med" type="none"/>
            </a:ln>
          </p:spPr>
        </p:sp>
      </p:grpSp>
      <p:grpSp>
        <p:nvGrpSpPr>
          <p:cNvPr id="84" name="Google Shape;84;p16"/>
          <p:cNvGrpSpPr/>
          <p:nvPr/>
        </p:nvGrpSpPr>
        <p:grpSpPr>
          <a:xfrm rot="9825570">
            <a:off x="7961351" y="4551964"/>
            <a:ext cx="650295" cy="335736"/>
            <a:chOff x="2913850" y="4730325"/>
            <a:chExt cx="650225" cy="335700"/>
          </a:xfrm>
        </p:grpSpPr>
        <p:sp>
          <p:nvSpPr>
            <p:cNvPr id="85" name="Google Shape;85;p1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8" name="Shape 1658"/>
        <p:cNvGrpSpPr/>
        <p:nvPr/>
      </p:nvGrpSpPr>
      <p:grpSpPr>
        <a:xfrm>
          <a:off x="0" y="0"/>
          <a:ext cx="0" cy="0"/>
          <a:chOff x="0" y="0"/>
          <a:chExt cx="0" cy="0"/>
        </a:xfrm>
      </p:grpSpPr>
      <p:sp>
        <p:nvSpPr>
          <p:cNvPr id="1659" name="Google Shape;1659;p147"/>
          <p:cNvSpPr/>
          <p:nvPr>
            <p:ph idx="2" type="pic"/>
          </p:nvPr>
        </p:nvSpPr>
        <p:spPr>
          <a:xfrm>
            <a:off x="-6875" y="0"/>
            <a:ext cx="9144000" cy="5157300"/>
          </a:xfrm>
          <a:prstGeom prst="rect">
            <a:avLst/>
          </a:prstGeom>
          <a:noFill/>
          <a:ln>
            <a:noFill/>
          </a:ln>
        </p:spPr>
      </p:sp>
      <p:sp>
        <p:nvSpPr>
          <p:cNvPr id="1660" name="Google Shape;1660;p147"/>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1661" name="Google Shape;1661;p147"/>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147"/>
          <p:cNvGrpSpPr/>
          <p:nvPr/>
        </p:nvGrpSpPr>
        <p:grpSpPr>
          <a:xfrm>
            <a:off x="-319200" y="-64013"/>
            <a:ext cx="9593425" cy="5228933"/>
            <a:chOff x="-319200" y="-64013"/>
            <a:chExt cx="9593425" cy="5228933"/>
          </a:xfrm>
        </p:grpSpPr>
        <p:sp>
          <p:nvSpPr>
            <p:cNvPr id="1663" name="Google Shape;1663;p147"/>
            <p:cNvSpPr/>
            <p:nvPr/>
          </p:nvSpPr>
          <p:spPr>
            <a:xfrm>
              <a:off x="3952725" y="-64013"/>
              <a:ext cx="5321500" cy="1198425"/>
            </a:xfrm>
            <a:custGeom>
              <a:rect b="b" l="l" r="r" t="t"/>
              <a:pathLst>
                <a:path extrusionOk="0" h="47937" w="212860">
                  <a:moveTo>
                    <a:pt x="0" y="1208"/>
                  </a:moveTo>
                  <a:cubicBezTo>
                    <a:pt x="7938" y="4113"/>
                    <a:pt x="33021" y="17331"/>
                    <a:pt x="47629" y="18640"/>
                  </a:cubicBezTo>
                  <a:cubicBezTo>
                    <a:pt x="62237" y="19950"/>
                    <a:pt x="75536" y="9556"/>
                    <a:pt x="87648" y="9065"/>
                  </a:cubicBezTo>
                  <a:cubicBezTo>
                    <a:pt x="99760" y="8574"/>
                    <a:pt x="109744" y="17043"/>
                    <a:pt x="120301" y="15693"/>
                  </a:cubicBezTo>
                  <a:cubicBezTo>
                    <a:pt x="130858" y="14343"/>
                    <a:pt x="140147" y="-4397"/>
                    <a:pt x="150990" y="963"/>
                  </a:cubicBezTo>
                  <a:cubicBezTo>
                    <a:pt x="161834" y="6324"/>
                    <a:pt x="175050" y="46547"/>
                    <a:pt x="185362" y="47856"/>
                  </a:cubicBezTo>
                  <a:cubicBezTo>
                    <a:pt x="195674" y="49165"/>
                    <a:pt x="208277" y="15325"/>
                    <a:pt x="212860" y="8819"/>
                  </a:cubicBezTo>
                </a:path>
              </a:pathLst>
            </a:custGeom>
            <a:noFill/>
            <a:ln cap="flat" cmpd="sng" w="9525">
              <a:solidFill>
                <a:schemeClr val="dk1"/>
              </a:solidFill>
              <a:prstDash val="solid"/>
              <a:round/>
              <a:headEnd len="med" w="med" type="none"/>
              <a:tailEnd len="med" w="med" type="none"/>
            </a:ln>
          </p:spPr>
        </p:sp>
        <p:sp>
          <p:nvSpPr>
            <p:cNvPr id="1664" name="Google Shape;1664;p147"/>
            <p:cNvSpPr/>
            <p:nvPr/>
          </p:nvSpPr>
          <p:spPr>
            <a:xfrm>
              <a:off x="-319200" y="2856220"/>
              <a:ext cx="1978550" cy="2308700"/>
            </a:xfrm>
            <a:custGeom>
              <a:rect b="b" l="l" r="r" t="t"/>
              <a:pathLst>
                <a:path extrusionOk="0" h="92348" w="79142">
                  <a:moveTo>
                    <a:pt x="0" y="7400"/>
                  </a:moveTo>
                  <a:cubicBezTo>
                    <a:pt x="8511" y="6786"/>
                    <a:pt x="46033" y="-6063"/>
                    <a:pt x="51066" y="3717"/>
                  </a:cubicBezTo>
                  <a:cubicBezTo>
                    <a:pt x="56099" y="13497"/>
                    <a:pt x="26393" y="55480"/>
                    <a:pt x="30198" y="66078"/>
                  </a:cubicBezTo>
                  <a:cubicBezTo>
                    <a:pt x="34004" y="76676"/>
                    <a:pt x="65797" y="62927"/>
                    <a:pt x="73899" y="67305"/>
                  </a:cubicBezTo>
                  <a:cubicBezTo>
                    <a:pt x="82001" y="71683"/>
                    <a:pt x="77991" y="88174"/>
                    <a:pt x="78809" y="92348"/>
                  </a:cubicBezTo>
                </a:path>
              </a:pathLst>
            </a:custGeom>
            <a:noFill/>
            <a:ln cap="flat" cmpd="sng" w="9525">
              <a:solidFill>
                <a:schemeClr val="dk1"/>
              </a:solidFill>
              <a:prstDash val="solid"/>
              <a:round/>
              <a:headEnd len="med" w="med" type="none"/>
              <a:tailEnd len="med" w="med" type="none"/>
            </a:ln>
          </p:spPr>
        </p:sp>
      </p:grpSp>
      <p:grpSp>
        <p:nvGrpSpPr>
          <p:cNvPr id="1665" name="Google Shape;1665;p147"/>
          <p:cNvGrpSpPr/>
          <p:nvPr/>
        </p:nvGrpSpPr>
        <p:grpSpPr>
          <a:xfrm rot="9006438">
            <a:off x="8313107" y="280252"/>
            <a:ext cx="650255" cy="335715"/>
            <a:chOff x="2913850" y="4730325"/>
            <a:chExt cx="650225" cy="335700"/>
          </a:xfrm>
        </p:grpSpPr>
        <p:sp>
          <p:nvSpPr>
            <p:cNvPr id="1666" name="Google Shape;1666;p14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8" name="Shape 1668"/>
        <p:cNvGrpSpPr/>
        <p:nvPr/>
      </p:nvGrpSpPr>
      <p:grpSpPr>
        <a:xfrm>
          <a:off x="0" y="0"/>
          <a:ext cx="0" cy="0"/>
          <a:chOff x="0" y="0"/>
          <a:chExt cx="0" cy="0"/>
        </a:xfrm>
      </p:grpSpPr>
      <p:pic>
        <p:nvPicPr>
          <p:cNvPr id="1669" name="Google Shape;1669;p14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670" name="Google Shape;1670;p148"/>
          <p:cNvSpPr txBox="1"/>
          <p:nvPr>
            <p:ph hasCustomPrompt="1" type="title"/>
          </p:nvPr>
        </p:nvSpPr>
        <p:spPr>
          <a:xfrm>
            <a:off x="1096100" y="1229400"/>
            <a:ext cx="4184400" cy="1058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0" sz="4900">
                <a:solidFill>
                  <a:schemeClr val="lt1"/>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71" name="Google Shape;1671;p148"/>
          <p:cNvSpPr txBox="1"/>
          <p:nvPr>
            <p:ph idx="1" type="subTitle"/>
          </p:nvPr>
        </p:nvSpPr>
        <p:spPr>
          <a:xfrm>
            <a:off x="1096125" y="2287800"/>
            <a:ext cx="4184400" cy="172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672" name="Google Shape;1672;p148"/>
          <p:cNvGrpSpPr/>
          <p:nvPr/>
        </p:nvGrpSpPr>
        <p:grpSpPr>
          <a:xfrm>
            <a:off x="-119100" y="-81550"/>
            <a:ext cx="9412200" cy="5290398"/>
            <a:chOff x="-119100" y="-81550"/>
            <a:chExt cx="9412200" cy="5290398"/>
          </a:xfrm>
        </p:grpSpPr>
        <p:sp>
          <p:nvSpPr>
            <p:cNvPr id="1673" name="Google Shape;1673;p148"/>
            <p:cNvSpPr/>
            <p:nvPr/>
          </p:nvSpPr>
          <p:spPr>
            <a:xfrm>
              <a:off x="3998325" y="-81550"/>
              <a:ext cx="5294775" cy="1164200"/>
            </a:xfrm>
            <a:custGeom>
              <a:rect b="b" l="l" r="r" t="t"/>
              <a:pathLst>
                <a:path extrusionOk="0" h="46568" w="211791">
                  <a:moveTo>
                    <a:pt x="0" y="0"/>
                  </a:moveTo>
                  <a:cubicBezTo>
                    <a:pt x="7016" y="3420"/>
                    <a:pt x="24468" y="20258"/>
                    <a:pt x="42095" y="20521"/>
                  </a:cubicBezTo>
                  <a:cubicBezTo>
                    <a:pt x="59722" y="20784"/>
                    <a:pt x="85944" y="438"/>
                    <a:pt x="105764" y="1578"/>
                  </a:cubicBezTo>
                  <a:cubicBezTo>
                    <a:pt x="125584" y="2718"/>
                    <a:pt x="145491" y="24819"/>
                    <a:pt x="161014" y="27362"/>
                  </a:cubicBezTo>
                  <a:cubicBezTo>
                    <a:pt x="176537" y="29905"/>
                    <a:pt x="190437" y="13637"/>
                    <a:pt x="198900" y="16838"/>
                  </a:cubicBezTo>
                  <a:cubicBezTo>
                    <a:pt x="207363" y="20039"/>
                    <a:pt x="209643" y="41613"/>
                    <a:pt x="211791" y="46568"/>
                  </a:cubicBezTo>
                </a:path>
              </a:pathLst>
            </a:custGeom>
            <a:noFill/>
            <a:ln cap="flat" cmpd="sng" w="9525">
              <a:solidFill>
                <a:schemeClr val="dk1"/>
              </a:solidFill>
              <a:prstDash val="solid"/>
              <a:round/>
              <a:headEnd len="med" w="med" type="none"/>
              <a:tailEnd len="med" w="med" type="none"/>
            </a:ln>
          </p:spPr>
        </p:sp>
        <p:sp>
          <p:nvSpPr>
            <p:cNvPr id="1674" name="Google Shape;1674;p148"/>
            <p:cNvSpPr/>
            <p:nvPr/>
          </p:nvSpPr>
          <p:spPr>
            <a:xfrm>
              <a:off x="-119100" y="4534798"/>
              <a:ext cx="3703050" cy="674050"/>
            </a:xfrm>
            <a:custGeom>
              <a:rect b="b" l="l" r="r" t="t"/>
              <a:pathLst>
                <a:path extrusionOk="0" h="26962" w="148122">
                  <a:moveTo>
                    <a:pt x="0" y="17227"/>
                  </a:moveTo>
                  <a:cubicBezTo>
                    <a:pt x="7498" y="14377"/>
                    <a:pt x="32404" y="-882"/>
                    <a:pt x="44989" y="126"/>
                  </a:cubicBezTo>
                  <a:cubicBezTo>
                    <a:pt x="57574" y="1135"/>
                    <a:pt x="65598" y="21173"/>
                    <a:pt x="75508" y="23278"/>
                  </a:cubicBezTo>
                  <a:cubicBezTo>
                    <a:pt x="85418" y="25383"/>
                    <a:pt x="98617" y="13457"/>
                    <a:pt x="104449" y="12755"/>
                  </a:cubicBezTo>
                  <a:cubicBezTo>
                    <a:pt x="110281" y="12054"/>
                    <a:pt x="104887" y="18236"/>
                    <a:pt x="110500" y="19069"/>
                  </a:cubicBezTo>
                  <a:cubicBezTo>
                    <a:pt x="116113" y="19902"/>
                    <a:pt x="131855" y="16438"/>
                    <a:pt x="138125" y="17753"/>
                  </a:cubicBezTo>
                  <a:cubicBezTo>
                    <a:pt x="144395" y="19069"/>
                    <a:pt x="146456" y="25427"/>
                    <a:pt x="148122" y="26962"/>
                  </a:cubicBezTo>
                </a:path>
              </a:pathLst>
            </a:custGeom>
            <a:noFill/>
            <a:ln cap="flat" cmpd="sng" w="9525">
              <a:solidFill>
                <a:schemeClr val="dk1"/>
              </a:solidFill>
              <a:prstDash val="solid"/>
              <a:round/>
              <a:headEnd len="med" w="med" type="none"/>
              <a:tailEnd len="med" w="med" type="none"/>
            </a:ln>
          </p:spPr>
        </p:sp>
      </p:grpSp>
      <p:grpSp>
        <p:nvGrpSpPr>
          <p:cNvPr id="1675" name="Google Shape;1675;p148"/>
          <p:cNvGrpSpPr/>
          <p:nvPr/>
        </p:nvGrpSpPr>
        <p:grpSpPr>
          <a:xfrm rot="-3900959">
            <a:off x="8294598" y="899890"/>
            <a:ext cx="650278" cy="335728"/>
            <a:chOff x="2913850" y="4730325"/>
            <a:chExt cx="650225" cy="335700"/>
          </a:xfrm>
        </p:grpSpPr>
        <p:sp>
          <p:nvSpPr>
            <p:cNvPr id="1676" name="Google Shape;1676;p14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8" name="Google Shape;1678;p148"/>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9" name="Shape 1679"/>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80" name="Shape 1680"/>
        <p:cNvGrpSpPr/>
        <p:nvPr/>
      </p:nvGrpSpPr>
      <p:grpSpPr>
        <a:xfrm>
          <a:off x="0" y="0"/>
          <a:ext cx="0" cy="0"/>
          <a:chOff x="0" y="0"/>
          <a:chExt cx="0" cy="0"/>
        </a:xfrm>
      </p:grpSpPr>
      <p:pic>
        <p:nvPicPr>
          <p:cNvPr id="1681" name="Google Shape;1681;p150"/>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682" name="Google Shape;1682;p150"/>
          <p:cNvGrpSpPr/>
          <p:nvPr/>
        </p:nvGrpSpPr>
        <p:grpSpPr>
          <a:xfrm flipH="1" rot="10800000">
            <a:off x="-800" y="-2450"/>
            <a:ext cx="9144775" cy="5143500"/>
            <a:chOff x="-800" y="-2450"/>
            <a:chExt cx="9144775" cy="5143500"/>
          </a:xfrm>
        </p:grpSpPr>
        <p:pic>
          <p:nvPicPr>
            <p:cNvPr id="1683" name="Google Shape;1683;p150"/>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684" name="Google Shape;1684;p150"/>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1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86" name="Google Shape;1686;p150"/>
          <p:cNvSpPr txBox="1"/>
          <p:nvPr>
            <p:ph hasCustomPrompt="1" idx="2" type="title"/>
          </p:nvPr>
        </p:nvSpPr>
        <p:spPr>
          <a:xfrm>
            <a:off x="72000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87" name="Google Shape;1687;p150"/>
          <p:cNvSpPr txBox="1"/>
          <p:nvPr>
            <p:ph hasCustomPrompt="1" idx="3" type="title"/>
          </p:nvPr>
        </p:nvSpPr>
        <p:spPr>
          <a:xfrm>
            <a:off x="72000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88" name="Google Shape;1688;p150"/>
          <p:cNvSpPr txBox="1"/>
          <p:nvPr>
            <p:ph hasCustomPrompt="1" idx="4" type="title"/>
          </p:nvPr>
        </p:nvSpPr>
        <p:spPr>
          <a:xfrm>
            <a:off x="3419275"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89" name="Google Shape;1689;p150"/>
          <p:cNvSpPr txBox="1"/>
          <p:nvPr>
            <p:ph hasCustomPrompt="1" idx="5" type="title"/>
          </p:nvPr>
        </p:nvSpPr>
        <p:spPr>
          <a:xfrm>
            <a:off x="3419275"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0" name="Google Shape;1690;p150"/>
          <p:cNvSpPr txBox="1"/>
          <p:nvPr>
            <p:ph hasCustomPrompt="1" idx="6" type="title"/>
          </p:nvPr>
        </p:nvSpPr>
        <p:spPr>
          <a:xfrm>
            <a:off x="611855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1" name="Google Shape;1691;p150"/>
          <p:cNvSpPr txBox="1"/>
          <p:nvPr>
            <p:ph hasCustomPrompt="1" idx="7" type="title"/>
          </p:nvPr>
        </p:nvSpPr>
        <p:spPr>
          <a:xfrm>
            <a:off x="611855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2" name="Google Shape;1692;p150"/>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3" name="Google Shape;1693;p150"/>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4" name="Google Shape;1694;p150"/>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5" name="Google Shape;1695;p150"/>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6" name="Google Shape;1696;p150"/>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7" name="Google Shape;1697;p150"/>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98" name="Google Shape;1698;p150"/>
          <p:cNvGrpSpPr/>
          <p:nvPr/>
        </p:nvGrpSpPr>
        <p:grpSpPr>
          <a:xfrm>
            <a:off x="-365125" y="-45725"/>
            <a:ext cx="9829800" cy="5240425"/>
            <a:chOff x="-365125" y="-45725"/>
            <a:chExt cx="9829800" cy="5240425"/>
          </a:xfrm>
        </p:grpSpPr>
        <p:sp>
          <p:nvSpPr>
            <p:cNvPr id="1699" name="Google Shape;1699;p150"/>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700" name="Google Shape;1700;p150"/>
            <p:cNvSpPr/>
            <p:nvPr/>
          </p:nvSpPr>
          <p:spPr>
            <a:xfrm>
              <a:off x="-365125" y="4116000"/>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701" name="Google Shape;1701;p150"/>
          <p:cNvGrpSpPr/>
          <p:nvPr/>
        </p:nvGrpSpPr>
        <p:grpSpPr>
          <a:xfrm flipH="1" rot="-9825570">
            <a:off x="8347126" y="444314"/>
            <a:ext cx="650295" cy="335736"/>
            <a:chOff x="2913850" y="4730325"/>
            <a:chExt cx="650225" cy="335700"/>
          </a:xfrm>
        </p:grpSpPr>
        <p:sp>
          <p:nvSpPr>
            <p:cNvPr id="1702" name="Google Shape;1702;p15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5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150"/>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705" name="Shape 1705"/>
        <p:cNvGrpSpPr/>
        <p:nvPr/>
      </p:nvGrpSpPr>
      <p:grpSpPr>
        <a:xfrm>
          <a:off x="0" y="0"/>
          <a:ext cx="0" cy="0"/>
          <a:chOff x="0" y="0"/>
          <a:chExt cx="0" cy="0"/>
        </a:xfrm>
      </p:grpSpPr>
      <p:pic>
        <p:nvPicPr>
          <p:cNvPr id="1706" name="Google Shape;1706;p151"/>
          <p:cNvPicPr preferRelativeResize="0"/>
          <p:nvPr/>
        </p:nvPicPr>
        <p:blipFill>
          <a:blip r:embed="rId2">
            <a:alphaModFix/>
          </a:blip>
          <a:stretch>
            <a:fillRect/>
          </a:stretch>
        </p:blipFill>
        <p:spPr>
          <a:xfrm>
            <a:off x="0" y="0"/>
            <a:ext cx="9144000" cy="5143527"/>
          </a:xfrm>
          <a:prstGeom prst="rect">
            <a:avLst/>
          </a:prstGeom>
          <a:noFill/>
          <a:ln>
            <a:noFill/>
          </a:ln>
        </p:spPr>
      </p:pic>
      <p:sp>
        <p:nvSpPr>
          <p:cNvPr id="1707" name="Google Shape;1707;p151"/>
          <p:cNvSpPr txBox="1"/>
          <p:nvPr>
            <p:ph type="title"/>
          </p:nvPr>
        </p:nvSpPr>
        <p:spPr>
          <a:xfrm>
            <a:off x="720000" y="733775"/>
            <a:ext cx="3337800" cy="627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08" name="Google Shape;1708;p151"/>
          <p:cNvSpPr txBox="1"/>
          <p:nvPr>
            <p:ph idx="1" type="subTitle"/>
          </p:nvPr>
        </p:nvSpPr>
        <p:spPr>
          <a:xfrm>
            <a:off x="720000" y="1422323"/>
            <a:ext cx="3337800" cy="8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09" name="Google Shape;1709;p151"/>
          <p:cNvSpPr/>
          <p:nvPr>
            <p:ph idx="2" type="pic"/>
          </p:nvPr>
        </p:nvSpPr>
        <p:spPr>
          <a:xfrm>
            <a:off x="4305100" y="2676850"/>
            <a:ext cx="4123800" cy="1931700"/>
          </a:xfrm>
          <a:prstGeom prst="rect">
            <a:avLst/>
          </a:prstGeom>
          <a:noFill/>
          <a:ln>
            <a:noFill/>
          </a:ln>
        </p:spPr>
      </p:sp>
      <p:sp>
        <p:nvSpPr>
          <p:cNvPr id="1710" name="Google Shape;1710;p151"/>
          <p:cNvSpPr/>
          <p:nvPr>
            <p:ph idx="3" type="pic"/>
          </p:nvPr>
        </p:nvSpPr>
        <p:spPr>
          <a:xfrm>
            <a:off x="733000" y="2676850"/>
            <a:ext cx="3337800" cy="1931700"/>
          </a:xfrm>
          <a:prstGeom prst="rect">
            <a:avLst/>
          </a:prstGeom>
          <a:noFill/>
          <a:ln>
            <a:noFill/>
          </a:ln>
        </p:spPr>
      </p:sp>
      <p:sp>
        <p:nvSpPr>
          <p:cNvPr id="1711" name="Google Shape;1711;p151"/>
          <p:cNvSpPr/>
          <p:nvPr>
            <p:ph idx="4" type="pic"/>
          </p:nvPr>
        </p:nvSpPr>
        <p:spPr>
          <a:xfrm>
            <a:off x="4305100" y="542575"/>
            <a:ext cx="4123800" cy="1931700"/>
          </a:xfrm>
          <a:prstGeom prst="rect">
            <a:avLst/>
          </a:prstGeom>
          <a:noFill/>
          <a:ln>
            <a:noFill/>
          </a:ln>
        </p:spPr>
      </p:sp>
      <p:sp>
        <p:nvSpPr>
          <p:cNvPr id="1712" name="Google Shape;1712;p15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151"/>
          <p:cNvGrpSpPr/>
          <p:nvPr/>
        </p:nvGrpSpPr>
        <p:grpSpPr>
          <a:xfrm rot="-2700000">
            <a:off x="8699018" y="657053"/>
            <a:ext cx="650311" cy="335744"/>
            <a:chOff x="2913850" y="4730325"/>
            <a:chExt cx="650225" cy="335700"/>
          </a:xfrm>
        </p:grpSpPr>
        <p:sp>
          <p:nvSpPr>
            <p:cNvPr id="1714" name="Google Shape;1714;p15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5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51"/>
          <p:cNvGrpSpPr/>
          <p:nvPr/>
        </p:nvGrpSpPr>
        <p:grpSpPr>
          <a:xfrm>
            <a:off x="-217225" y="-68635"/>
            <a:ext cx="9506275" cy="5504738"/>
            <a:chOff x="-217225" y="-68635"/>
            <a:chExt cx="9506275" cy="5504738"/>
          </a:xfrm>
        </p:grpSpPr>
        <p:sp>
          <p:nvSpPr>
            <p:cNvPr id="1717" name="Google Shape;1717;p151"/>
            <p:cNvSpPr/>
            <p:nvPr/>
          </p:nvSpPr>
          <p:spPr>
            <a:xfrm>
              <a:off x="5352700" y="-68635"/>
              <a:ext cx="3936350" cy="479475"/>
            </a:xfrm>
            <a:custGeom>
              <a:rect b="b" l="l" r="r" t="t"/>
              <a:pathLst>
                <a:path extrusionOk="0" h="19179" w="157454">
                  <a:moveTo>
                    <a:pt x="0" y="278"/>
                  </a:moveTo>
                  <a:cubicBezTo>
                    <a:pt x="7785" y="3427"/>
                    <a:pt x="25499" y="19217"/>
                    <a:pt x="46712" y="19173"/>
                  </a:cubicBezTo>
                  <a:cubicBezTo>
                    <a:pt x="67925" y="19129"/>
                    <a:pt x="111662" y="279"/>
                    <a:pt x="127276" y="16"/>
                  </a:cubicBezTo>
                  <a:cubicBezTo>
                    <a:pt x="142890" y="-246"/>
                    <a:pt x="135367" y="15586"/>
                    <a:pt x="140397" y="17598"/>
                  </a:cubicBezTo>
                  <a:cubicBezTo>
                    <a:pt x="145427" y="19610"/>
                    <a:pt x="154611" y="13006"/>
                    <a:pt x="157454" y="12087"/>
                  </a:cubicBezTo>
                </a:path>
              </a:pathLst>
            </a:custGeom>
            <a:noFill/>
            <a:ln cap="flat" cmpd="sng" w="9525">
              <a:solidFill>
                <a:schemeClr val="dk1"/>
              </a:solidFill>
              <a:prstDash val="solid"/>
              <a:round/>
              <a:headEnd len="med" w="med" type="none"/>
              <a:tailEnd len="med" w="med" type="none"/>
            </a:ln>
          </p:spPr>
        </p:sp>
        <p:sp>
          <p:nvSpPr>
            <p:cNvPr id="1718" name="Google Shape;1718;p151"/>
            <p:cNvSpPr/>
            <p:nvPr/>
          </p:nvSpPr>
          <p:spPr>
            <a:xfrm>
              <a:off x="-217225" y="3872853"/>
              <a:ext cx="2768575" cy="1563250"/>
            </a:xfrm>
            <a:custGeom>
              <a:rect b="b" l="l" r="r" t="t"/>
              <a:pathLst>
                <a:path extrusionOk="0" h="62530" w="110743">
                  <a:moveTo>
                    <a:pt x="0" y="6634"/>
                  </a:moveTo>
                  <a:cubicBezTo>
                    <a:pt x="4505" y="5934"/>
                    <a:pt x="21999" y="-4650"/>
                    <a:pt x="27029" y="2435"/>
                  </a:cubicBezTo>
                  <a:cubicBezTo>
                    <a:pt x="32059" y="9520"/>
                    <a:pt x="18414" y="43854"/>
                    <a:pt x="30179" y="49146"/>
                  </a:cubicBezTo>
                  <a:cubicBezTo>
                    <a:pt x="41944" y="54438"/>
                    <a:pt x="84194" y="31957"/>
                    <a:pt x="97621" y="34188"/>
                  </a:cubicBezTo>
                  <a:cubicBezTo>
                    <a:pt x="111048" y="36419"/>
                    <a:pt x="108556" y="57806"/>
                    <a:pt x="110743" y="62530"/>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1719" name="Shape 1719"/>
        <p:cNvGrpSpPr/>
        <p:nvPr/>
      </p:nvGrpSpPr>
      <p:grpSpPr>
        <a:xfrm>
          <a:off x="0" y="0"/>
          <a:ext cx="0" cy="0"/>
          <a:chOff x="0" y="0"/>
          <a:chExt cx="0" cy="0"/>
        </a:xfrm>
      </p:grpSpPr>
      <p:pic>
        <p:nvPicPr>
          <p:cNvPr id="1720" name="Google Shape;1720;p152"/>
          <p:cNvPicPr preferRelativeResize="0"/>
          <p:nvPr/>
        </p:nvPicPr>
        <p:blipFill>
          <a:blip r:embed="rId2">
            <a:alphaModFix/>
          </a:blip>
          <a:stretch>
            <a:fillRect/>
          </a:stretch>
        </p:blipFill>
        <p:spPr>
          <a:xfrm>
            <a:off x="0" y="0"/>
            <a:ext cx="9144000" cy="5143527"/>
          </a:xfrm>
          <a:prstGeom prst="rect">
            <a:avLst/>
          </a:prstGeom>
          <a:noFill/>
          <a:ln>
            <a:noFill/>
          </a:ln>
        </p:spPr>
      </p:pic>
      <p:sp>
        <p:nvSpPr>
          <p:cNvPr id="1721" name="Google Shape;1721;p1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22" name="Google Shape;1722;p152"/>
          <p:cNvSpPr txBox="1"/>
          <p:nvPr>
            <p:ph idx="1" type="subTitle"/>
          </p:nvPr>
        </p:nvSpPr>
        <p:spPr>
          <a:xfrm>
            <a:off x="720000" y="1017724"/>
            <a:ext cx="77040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atin typeface="Barlow"/>
                <a:ea typeface="Barlow"/>
                <a:cs typeface="Barlow"/>
                <a:sym typeface="Barlow"/>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723" name="Google Shape;1723;p15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152"/>
          <p:cNvGrpSpPr/>
          <p:nvPr/>
        </p:nvGrpSpPr>
        <p:grpSpPr>
          <a:xfrm rot="-1798635">
            <a:off x="136297" y="4369377"/>
            <a:ext cx="650282" cy="335730"/>
            <a:chOff x="2913850" y="4730325"/>
            <a:chExt cx="650225" cy="335700"/>
          </a:xfrm>
        </p:grpSpPr>
        <p:sp>
          <p:nvSpPr>
            <p:cNvPr id="1725" name="Google Shape;1725;p15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5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52"/>
          <p:cNvGrpSpPr/>
          <p:nvPr/>
        </p:nvGrpSpPr>
        <p:grpSpPr>
          <a:xfrm>
            <a:off x="-914975" y="-175875"/>
            <a:ext cx="10552875" cy="5514475"/>
            <a:chOff x="-914975" y="-175875"/>
            <a:chExt cx="10552875" cy="5514475"/>
          </a:xfrm>
        </p:grpSpPr>
        <p:sp>
          <p:nvSpPr>
            <p:cNvPr id="1728" name="Google Shape;1728;p152"/>
            <p:cNvSpPr/>
            <p:nvPr/>
          </p:nvSpPr>
          <p:spPr>
            <a:xfrm>
              <a:off x="5274350" y="-175875"/>
              <a:ext cx="4363550" cy="2124475"/>
            </a:xfrm>
            <a:custGeom>
              <a:rect b="b" l="l" r="r" t="t"/>
              <a:pathLst>
                <a:path extrusionOk="0" h="84979" w="174542">
                  <a:moveTo>
                    <a:pt x="0" y="0"/>
                  </a:moveTo>
                  <a:cubicBezTo>
                    <a:pt x="11532" y="3815"/>
                    <a:pt x="50558" y="20214"/>
                    <a:pt x="69194" y="22889"/>
                  </a:cubicBezTo>
                  <a:cubicBezTo>
                    <a:pt x="87830" y="25564"/>
                    <a:pt x="102826" y="15259"/>
                    <a:pt x="111815" y="16048"/>
                  </a:cubicBezTo>
                  <a:cubicBezTo>
                    <a:pt x="120804" y="16837"/>
                    <a:pt x="115454" y="26003"/>
                    <a:pt x="123128" y="27625"/>
                  </a:cubicBezTo>
                  <a:cubicBezTo>
                    <a:pt x="130802" y="29248"/>
                    <a:pt x="153867" y="18987"/>
                    <a:pt x="157857" y="25783"/>
                  </a:cubicBezTo>
                  <a:cubicBezTo>
                    <a:pt x="161847" y="32580"/>
                    <a:pt x="144746" y="59327"/>
                    <a:pt x="147070" y="68404"/>
                  </a:cubicBezTo>
                  <a:cubicBezTo>
                    <a:pt x="149394" y="77481"/>
                    <a:pt x="167285" y="77482"/>
                    <a:pt x="171801" y="80244"/>
                  </a:cubicBezTo>
                  <a:cubicBezTo>
                    <a:pt x="176318" y="83007"/>
                    <a:pt x="173774" y="84190"/>
                    <a:pt x="174169" y="84979"/>
                  </a:cubicBezTo>
                </a:path>
              </a:pathLst>
            </a:custGeom>
            <a:noFill/>
            <a:ln cap="flat" cmpd="sng" w="9525">
              <a:solidFill>
                <a:schemeClr val="dk1"/>
              </a:solidFill>
              <a:prstDash val="solid"/>
              <a:round/>
              <a:headEnd len="med" w="med" type="none"/>
              <a:tailEnd len="med" w="med" type="none"/>
            </a:ln>
          </p:spPr>
        </p:sp>
        <p:sp>
          <p:nvSpPr>
            <p:cNvPr id="1729" name="Google Shape;1729;p152"/>
            <p:cNvSpPr/>
            <p:nvPr/>
          </p:nvSpPr>
          <p:spPr>
            <a:xfrm>
              <a:off x="-914975" y="4608500"/>
              <a:ext cx="2218853" cy="730100"/>
            </a:xfrm>
            <a:custGeom>
              <a:rect b="b" l="l" r="r" t="t"/>
              <a:pathLst>
                <a:path extrusionOk="0" h="29204" w="137072">
                  <a:moveTo>
                    <a:pt x="0" y="0"/>
                  </a:moveTo>
                  <a:cubicBezTo>
                    <a:pt x="7761" y="1754"/>
                    <a:pt x="32931" y="7762"/>
                    <a:pt x="46568" y="10524"/>
                  </a:cubicBezTo>
                  <a:cubicBezTo>
                    <a:pt x="60205" y="13287"/>
                    <a:pt x="70334" y="17057"/>
                    <a:pt x="81822" y="16575"/>
                  </a:cubicBezTo>
                  <a:cubicBezTo>
                    <a:pt x="93310" y="16093"/>
                    <a:pt x="106290" y="5525"/>
                    <a:pt x="115498" y="7630"/>
                  </a:cubicBezTo>
                  <a:cubicBezTo>
                    <a:pt x="124706" y="9735"/>
                    <a:pt x="133476" y="25608"/>
                    <a:pt x="137072" y="29204"/>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1730" name="Shape 1730"/>
        <p:cNvGrpSpPr/>
        <p:nvPr/>
      </p:nvGrpSpPr>
      <p:grpSpPr>
        <a:xfrm>
          <a:off x="0" y="0"/>
          <a:ext cx="0" cy="0"/>
          <a:chOff x="0" y="0"/>
          <a:chExt cx="0" cy="0"/>
        </a:xfrm>
      </p:grpSpPr>
      <p:pic>
        <p:nvPicPr>
          <p:cNvPr id="1731" name="Google Shape;1731;p15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732" name="Google Shape;1732;p1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33" name="Google Shape;1733;p153"/>
          <p:cNvSpPr txBox="1"/>
          <p:nvPr>
            <p:ph idx="1" type="subTitle"/>
          </p:nvPr>
        </p:nvSpPr>
        <p:spPr>
          <a:xfrm>
            <a:off x="720000" y="1017725"/>
            <a:ext cx="4949100" cy="301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734" name="Google Shape;1734;p15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53"/>
          <p:cNvGrpSpPr/>
          <p:nvPr/>
        </p:nvGrpSpPr>
        <p:grpSpPr>
          <a:xfrm rot="-3900959">
            <a:off x="8736423" y="436528"/>
            <a:ext cx="650278" cy="335728"/>
            <a:chOff x="2913850" y="4730325"/>
            <a:chExt cx="650225" cy="335700"/>
          </a:xfrm>
        </p:grpSpPr>
        <p:sp>
          <p:nvSpPr>
            <p:cNvPr id="1736" name="Google Shape;1736;p15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5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153"/>
          <p:cNvGrpSpPr/>
          <p:nvPr/>
        </p:nvGrpSpPr>
        <p:grpSpPr>
          <a:xfrm>
            <a:off x="-203413" y="-145787"/>
            <a:ext cx="9794338" cy="5345034"/>
            <a:chOff x="-203413" y="-145787"/>
            <a:chExt cx="9794338" cy="5345034"/>
          </a:xfrm>
        </p:grpSpPr>
        <p:sp>
          <p:nvSpPr>
            <p:cNvPr id="1739" name="Google Shape;1739;p153"/>
            <p:cNvSpPr/>
            <p:nvPr/>
          </p:nvSpPr>
          <p:spPr>
            <a:xfrm>
              <a:off x="5431225" y="-145787"/>
              <a:ext cx="4159700" cy="1595800"/>
            </a:xfrm>
            <a:custGeom>
              <a:rect b="b" l="l" r="r" t="t"/>
              <a:pathLst>
                <a:path extrusionOk="0" h="63832" w="166388">
                  <a:moveTo>
                    <a:pt x="0" y="0"/>
                  </a:moveTo>
                  <a:cubicBezTo>
                    <a:pt x="8672" y="4930"/>
                    <a:pt x="33762" y="28744"/>
                    <a:pt x="52029" y="29580"/>
                  </a:cubicBezTo>
                  <a:cubicBezTo>
                    <a:pt x="70297" y="30416"/>
                    <a:pt x="95871" y="-572"/>
                    <a:pt x="109605" y="5018"/>
                  </a:cubicBezTo>
                  <a:cubicBezTo>
                    <a:pt x="123339" y="10608"/>
                    <a:pt x="124967" y="57839"/>
                    <a:pt x="134431" y="63121"/>
                  </a:cubicBezTo>
                  <a:cubicBezTo>
                    <a:pt x="143895" y="68403"/>
                    <a:pt x="161062" y="41113"/>
                    <a:pt x="166388" y="36711"/>
                  </a:cubicBezTo>
                </a:path>
              </a:pathLst>
            </a:custGeom>
            <a:noFill/>
            <a:ln cap="flat" cmpd="sng" w="9525">
              <a:solidFill>
                <a:schemeClr val="dk1"/>
              </a:solidFill>
              <a:prstDash val="solid"/>
              <a:round/>
              <a:headEnd len="med" w="med" type="none"/>
              <a:tailEnd len="med" w="med" type="none"/>
            </a:ln>
          </p:spPr>
        </p:sp>
        <p:sp>
          <p:nvSpPr>
            <p:cNvPr id="1740" name="Google Shape;1740;p153"/>
            <p:cNvSpPr/>
            <p:nvPr/>
          </p:nvSpPr>
          <p:spPr>
            <a:xfrm>
              <a:off x="-203413" y="4484922"/>
              <a:ext cx="3679800" cy="714325"/>
            </a:xfrm>
            <a:custGeom>
              <a:rect b="b" l="l" r="r" t="t"/>
              <a:pathLst>
                <a:path extrusionOk="0" h="28573" w="147192">
                  <a:moveTo>
                    <a:pt x="1769" y="13797"/>
                  </a:moveTo>
                  <a:cubicBezTo>
                    <a:pt x="2121" y="13093"/>
                    <a:pt x="-3557" y="11596"/>
                    <a:pt x="3882" y="9571"/>
                  </a:cubicBezTo>
                  <a:cubicBezTo>
                    <a:pt x="11321" y="7546"/>
                    <a:pt x="37864" y="-509"/>
                    <a:pt x="46403" y="1648"/>
                  </a:cubicBezTo>
                  <a:cubicBezTo>
                    <a:pt x="54943" y="3805"/>
                    <a:pt x="43146" y="22777"/>
                    <a:pt x="55119" y="22513"/>
                  </a:cubicBezTo>
                  <a:cubicBezTo>
                    <a:pt x="67092" y="22249"/>
                    <a:pt x="102896" y="-947"/>
                    <a:pt x="118241" y="63"/>
                  </a:cubicBezTo>
                  <a:cubicBezTo>
                    <a:pt x="133587" y="1073"/>
                    <a:pt x="142367" y="23821"/>
                    <a:pt x="147192" y="2857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741" name="Shape 1741"/>
        <p:cNvGrpSpPr/>
        <p:nvPr/>
      </p:nvGrpSpPr>
      <p:grpSpPr>
        <a:xfrm>
          <a:off x="0" y="0"/>
          <a:ext cx="0" cy="0"/>
          <a:chOff x="0" y="0"/>
          <a:chExt cx="0" cy="0"/>
        </a:xfrm>
      </p:grpSpPr>
      <p:pic>
        <p:nvPicPr>
          <p:cNvPr id="1742" name="Google Shape;1742;p154"/>
          <p:cNvPicPr preferRelativeResize="0"/>
          <p:nvPr/>
        </p:nvPicPr>
        <p:blipFill>
          <a:blip r:embed="rId2">
            <a:alphaModFix/>
          </a:blip>
          <a:stretch>
            <a:fillRect/>
          </a:stretch>
        </p:blipFill>
        <p:spPr>
          <a:xfrm>
            <a:off x="0" y="0"/>
            <a:ext cx="9144000" cy="5143527"/>
          </a:xfrm>
          <a:prstGeom prst="rect">
            <a:avLst/>
          </a:prstGeom>
          <a:noFill/>
          <a:ln>
            <a:noFill/>
          </a:ln>
        </p:spPr>
      </p:pic>
      <p:sp>
        <p:nvSpPr>
          <p:cNvPr id="1743" name="Google Shape;1743;p154"/>
          <p:cNvSpPr txBox="1"/>
          <p:nvPr>
            <p:ph hasCustomPrompt="1" type="title"/>
          </p:nvPr>
        </p:nvSpPr>
        <p:spPr>
          <a:xfrm>
            <a:off x="5492798" y="2142807"/>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744" name="Google Shape;1744;p154"/>
          <p:cNvSpPr txBox="1"/>
          <p:nvPr>
            <p:ph idx="1" type="subTitle"/>
          </p:nvPr>
        </p:nvSpPr>
        <p:spPr>
          <a:xfrm>
            <a:off x="5492809" y="2729105"/>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745" name="Google Shape;1745;p154"/>
          <p:cNvSpPr txBox="1"/>
          <p:nvPr>
            <p:ph hasCustomPrompt="1" idx="2" type="title"/>
          </p:nvPr>
        </p:nvSpPr>
        <p:spPr>
          <a:xfrm>
            <a:off x="5492809" y="1013825"/>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746" name="Google Shape;1746;p154"/>
          <p:cNvSpPr txBox="1"/>
          <p:nvPr>
            <p:ph idx="3" type="subTitle"/>
          </p:nvPr>
        </p:nvSpPr>
        <p:spPr>
          <a:xfrm>
            <a:off x="5492809" y="1600110"/>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747" name="Google Shape;1747;p154"/>
          <p:cNvSpPr txBox="1"/>
          <p:nvPr>
            <p:ph hasCustomPrompt="1" idx="4" type="title"/>
          </p:nvPr>
        </p:nvSpPr>
        <p:spPr>
          <a:xfrm>
            <a:off x="5492798" y="3271779"/>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748" name="Google Shape;1748;p154"/>
          <p:cNvSpPr txBox="1"/>
          <p:nvPr>
            <p:ph idx="5" type="subTitle"/>
          </p:nvPr>
        </p:nvSpPr>
        <p:spPr>
          <a:xfrm>
            <a:off x="5492809" y="3858076"/>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749" name="Google Shape;1749;p154"/>
          <p:cNvGrpSpPr/>
          <p:nvPr/>
        </p:nvGrpSpPr>
        <p:grpSpPr>
          <a:xfrm rot="-3900959">
            <a:off x="454373" y="334240"/>
            <a:ext cx="650278" cy="335728"/>
            <a:chOff x="2913850" y="4730325"/>
            <a:chExt cx="650225" cy="335700"/>
          </a:xfrm>
        </p:grpSpPr>
        <p:sp>
          <p:nvSpPr>
            <p:cNvPr id="1750" name="Google Shape;1750;p15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5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154"/>
          <p:cNvGrpSpPr/>
          <p:nvPr/>
        </p:nvGrpSpPr>
        <p:grpSpPr>
          <a:xfrm>
            <a:off x="-420655" y="-98444"/>
            <a:ext cx="9746655" cy="5443244"/>
            <a:chOff x="-420655" y="-98444"/>
            <a:chExt cx="9746655" cy="5443244"/>
          </a:xfrm>
        </p:grpSpPr>
        <p:sp>
          <p:nvSpPr>
            <p:cNvPr id="1753" name="Google Shape;1753;p154"/>
            <p:cNvSpPr/>
            <p:nvPr/>
          </p:nvSpPr>
          <p:spPr>
            <a:xfrm>
              <a:off x="4741575" y="3457100"/>
              <a:ext cx="4584425" cy="1887700"/>
            </a:xfrm>
            <a:custGeom>
              <a:rect b="b" l="l" r="r" t="t"/>
              <a:pathLst>
                <a:path extrusionOk="0" h="75508" w="183377">
                  <a:moveTo>
                    <a:pt x="0" y="75508"/>
                  </a:moveTo>
                  <a:cubicBezTo>
                    <a:pt x="9208" y="71693"/>
                    <a:pt x="37360" y="53714"/>
                    <a:pt x="55250" y="52618"/>
                  </a:cubicBezTo>
                  <a:cubicBezTo>
                    <a:pt x="73140" y="51522"/>
                    <a:pt x="94582" y="68492"/>
                    <a:pt x="107342" y="68930"/>
                  </a:cubicBezTo>
                  <a:cubicBezTo>
                    <a:pt x="120102" y="69369"/>
                    <a:pt x="120848" y="59327"/>
                    <a:pt x="131810" y="55249"/>
                  </a:cubicBezTo>
                  <a:cubicBezTo>
                    <a:pt x="142772" y="51171"/>
                    <a:pt x="164522" y="53671"/>
                    <a:pt x="173116" y="44463"/>
                  </a:cubicBezTo>
                  <a:cubicBezTo>
                    <a:pt x="181711" y="35255"/>
                    <a:pt x="181667" y="7411"/>
                    <a:pt x="183377" y="0"/>
                  </a:cubicBezTo>
                </a:path>
              </a:pathLst>
            </a:custGeom>
            <a:noFill/>
            <a:ln cap="flat" cmpd="sng" w="9525">
              <a:solidFill>
                <a:schemeClr val="dk1"/>
              </a:solidFill>
              <a:prstDash val="solid"/>
              <a:round/>
              <a:headEnd len="med" w="med" type="none"/>
              <a:tailEnd len="med" w="med" type="none"/>
            </a:ln>
          </p:spPr>
        </p:sp>
        <p:sp>
          <p:nvSpPr>
            <p:cNvPr id="1754" name="Google Shape;1754;p154"/>
            <p:cNvSpPr/>
            <p:nvPr/>
          </p:nvSpPr>
          <p:spPr>
            <a:xfrm rot="-576993">
              <a:off x="-355893" y="161774"/>
              <a:ext cx="3203232" cy="1045169"/>
            </a:xfrm>
            <a:custGeom>
              <a:rect b="b" l="l" r="r" t="t"/>
              <a:pathLst>
                <a:path extrusionOk="0" h="41805" w="117866">
                  <a:moveTo>
                    <a:pt x="0" y="40517"/>
                  </a:moveTo>
                  <a:cubicBezTo>
                    <a:pt x="6314" y="40254"/>
                    <a:pt x="25958" y="44419"/>
                    <a:pt x="37885" y="38938"/>
                  </a:cubicBezTo>
                  <a:cubicBezTo>
                    <a:pt x="49812" y="33457"/>
                    <a:pt x="62047" y="11270"/>
                    <a:pt x="71562" y="7630"/>
                  </a:cubicBezTo>
                  <a:cubicBezTo>
                    <a:pt x="81077" y="3991"/>
                    <a:pt x="87260" y="18373"/>
                    <a:pt x="94977" y="17101"/>
                  </a:cubicBezTo>
                  <a:cubicBezTo>
                    <a:pt x="102694" y="15829"/>
                    <a:pt x="114051" y="2850"/>
                    <a:pt x="117866" y="0"/>
                  </a:cubicBezTo>
                </a:path>
              </a:pathLst>
            </a:custGeom>
            <a:noFill/>
            <a:ln cap="flat" cmpd="sng" w="9525">
              <a:solidFill>
                <a:schemeClr val="dk1"/>
              </a:solidFill>
              <a:prstDash val="solid"/>
              <a:round/>
              <a:headEnd len="med" w="med" type="none"/>
              <a:tailEnd len="med" w="med" type="none"/>
            </a:ln>
          </p:spPr>
        </p:sp>
      </p:grpSp>
      <p:sp>
        <p:nvSpPr>
          <p:cNvPr id="1755" name="Google Shape;1755;p154"/>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56" name="Shape 1756"/>
        <p:cNvGrpSpPr/>
        <p:nvPr/>
      </p:nvGrpSpPr>
      <p:grpSpPr>
        <a:xfrm>
          <a:off x="0" y="0"/>
          <a:ext cx="0" cy="0"/>
          <a:chOff x="0" y="0"/>
          <a:chExt cx="0" cy="0"/>
        </a:xfrm>
      </p:grpSpPr>
      <p:pic>
        <p:nvPicPr>
          <p:cNvPr id="1757" name="Google Shape;1757;p155"/>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758" name="Google Shape;1758;p155"/>
          <p:cNvGrpSpPr/>
          <p:nvPr/>
        </p:nvGrpSpPr>
        <p:grpSpPr>
          <a:xfrm rot="-3900959">
            <a:off x="153248" y="3914440"/>
            <a:ext cx="650278" cy="335728"/>
            <a:chOff x="2913850" y="4730325"/>
            <a:chExt cx="650225" cy="335700"/>
          </a:xfrm>
        </p:grpSpPr>
        <p:sp>
          <p:nvSpPr>
            <p:cNvPr id="1759" name="Google Shape;1759;p15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155"/>
          <p:cNvGrpSpPr/>
          <p:nvPr/>
        </p:nvGrpSpPr>
        <p:grpSpPr>
          <a:xfrm>
            <a:off x="-609634" y="-627902"/>
            <a:ext cx="10937990" cy="7260588"/>
            <a:chOff x="-609634" y="-627902"/>
            <a:chExt cx="10937990" cy="7260588"/>
          </a:xfrm>
        </p:grpSpPr>
        <p:sp>
          <p:nvSpPr>
            <p:cNvPr id="1762" name="Google Shape;1762;p155"/>
            <p:cNvSpPr/>
            <p:nvPr/>
          </p:nvSpPr>
          <p:spPr>
            <a:xfrm rot="583790">
              <a:off x="5231527" y="-201349"/>
              <a:ext cx="5090819" cy="504417"/>
            </a:xfrm>
            <a:custGeom>
              <a:rect b="b" l="l" r="r" t="t"/>
              <a:pathLst>
                <a:path extrusionOk="0" h="20177" w="203636">
                  <a:moveTo>
                    <a:pt x="0" y="18680"/>
                  </a:moveTo>
                  <a:cubicBezTo>
                    <a:pt x="9252" y="17058"/>
                    <a:pt x="37973" y="8727"/>
                    <a:pt x="55513" y="8946"/>
                  </a:cubicBezTo>
                  <a:cubicBezTo>
                    <a:pt x="73053" y="9165"/>
                    <a:pt x="91952" y="21443"/>
                    <a:pt x="105238" y="19996"/>
                  </a:cubicBezTo>
                  <a:cubicBezTo>
                    <a:pt x="118524" y="18549"/>
                    <a:pt x="125453" y="1009"/>
                    <a:pt x="135231" y="263"/>
                  </a:cubicBezTo>
                  <a:cubicBezTo>
                    <a:pt x="145009" y="-482"/>
                    <a:pt x="152507" y="15567"/>
                    <a:pt x="163908" y="15523"/>
                  </a:cubicBezTo>
                  <a:cubicBezTo>
                    <a:pt x="175309" y="15479"/>
                    <a:pt x="197015" y="2587"/>
                    <a:pt x="203636" y="0"/>
                  </a:cubicBezTo>
                </a:path>
              </a:pathLst>
            </a:custGeom>
            <a:noFill/>
            <a:ln cap="flat" cmpd="sng" w="9525">
              <a:solidFill>
                <a:schemeClr val="dk1"/>
              </a:solidFill>
              <a:prstDash val="solid"/>
              <a:round/>
              <a:headEnd len="med" w="med" type="none"/>
              <a:tailEnd len="med" w="med" type="none"/>
            </a:ln>
          </p:spPr>
        </p:sp>
        <p:sp>
          <p:nvSpPr>
            <p:cNvPr id="1763" name="Google Shape;1763;p155"/>
            <p:cNvSpPr/>
            <p:nvPr/>
          </p:nvSpPr>
          <p:spPr>
            <a:xfrm rot="-9195028">
              <a:off x="-535565" y="4678115"/>
              <a:ext cx="3650496" cy="1197098"/>
            </a:xfrm>
            <a:custGeom>
              <a:rect b="b" l="l" r="r" t="t"/>
              <a:pathLst>
                <a:path extrusionOk="0" h="47883" w="146017">
                  <a:moveTo>
                    <a:pt x="0" y="47883"/>
                  </a:moveTo>
                  <a:cubicBezTo>
                    <a:pt x="13067" y="44945"/>
                    <a:pt x="59722" y="31791"/>
                    <a:pt x="78402" y="30256"/>
                  </a:cubicBezTo>
                  <a:cubicBezTo>
                    <a:pt x="97082" y="28721"/>
                    <a:pt x="100809" y="43718"/>
                    <a:pt x="112078" y="38675"/>
                  </a:cubicBezTo>
                  <a:cubicBezTo>
                    <a:pt x="123347" y="33632"/>
                    <a:pt x="140361" y="6446"/>
                    <a:pt x="146017" y="0"/>
                  </a:cubicBezTo>
                </a:path>
              </a:pathLst>
            </a:custGeom>
            <a:noFill/>
            <a:ln cap="flat" cmpd="sng" w="9525">
              <a:solidFill>
                <a:schemeClr val="dk1"/>
              </a:solidFill>
              <a:prstDash val="solid"/>
              <a:round/>
              <a:headEnd len="med" w="med" type="none"/>
              <a:tailEnd len="med" w="med" type="none"/>
            </a:ln>
          </p:spPr>
        </p:sp>
      </p:grpSp>
      <p:sp>
        <p:nvSpPr>
          <p:cNvPr id="1764" name="Google Shape;1764;p1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65" name="Google Shape;1765;p155"/>
          <p:cNvSpPr txBox="1"/>
          <p:nvPr>
            <p:ph idx="1" type="subTitle"/>
          </p:nvPr>
        </p:nvSpPr>
        <p:spPr>
          <a:xfrm>
            <a:off x="93762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6" name="Google Shape;1766;p155"/>
          <p:cNvSpPr txBox="1"/>
          <p:nvPr>
            <p:ph idx="2" type="subTitle"/>
          </p:nvPr>
        </p:nvSpPr>
        <p:spPr>
          <a:xfrm>
            <a:off x="3484347"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7" name="Google Shape;1767;p155"/>
          <p:cNvSpPr txBox="1"/>
          <p:nvPr>
            <p:ph idx="3" type="subTitle"/>
          </p:nvPr>
        </p:nvSpPr>
        <p:spPr>
          <a:xfrm>
            <a:off x="603107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8" name="Google Shape;1768;p155"/>
          <p:cNvSpPr txBox="1"/>
          <p:nvPr>
            <p:ph idx="4" type="subTitle"/>
          </p:nvPr>
        </p:nvSpPr>
        <p:spPr>
          <a:xfrm>
            <a:off x="93762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9" name="Google Shape;1769;p155"/>
          <p:cNvSpPr txBox="1"/>
          <p:nvPr>
            <p:ph idx="5" type="subTitle"/>
          </p:nvPr>
        </p:nvSpPr>
        <p:spPr>
          <a:xfrm>
            <a:off x="3484350"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0" name="Google Shape;1770;p155"/>
          <p:cNvSpPr txBox="1"/>
          <p:nvPr>
            <p:ph idx="6" type="subTitle"/>
          </p:nvPr>
        </p:nvSpPr>
        <p:spPr>
          <a:xfrm>
            <a:off x="603107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1" name="Google Shape;1771;p155"/>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72" name="Shape 1772"/>
        <p:cNvGrpSpPr/>
        <p:nvPr/>
      </p:nvGrpSpPr>
      <p:grpSpPr>
        <a:xfrm>
          <a:off x="0" y="0"/>
          <a:ext cx="0" cy="0"/>
          <a:chOff x="0" y="0"/>
          <a:chExt cx="0" cy="0"/>
        </a:xfrm>
      </p:grpSpPr>
      <p:pic>
        <p:nvPicPr>
          <p:cNvPr id="1773" name="Google Shape;1773;p156"/>
          <p:cNvPicPr preferRelativeResize="0"/>
          <p:nvPr/>
        </p:nvPicPr>
        <p:blipFill>
          <a:blip r:embed="rId2">
            <a:alphaModFix/>
          </a:blip>
          <a:stretch>
            <a:fillRect/>
          </a:stretch>
        </p:blipFill>
        <p:spPr>
          <a:xfrm>
            <a:off x="0" y="0"/>
            <a:ext cx="9144000" cy="5143527"/>
          </a:xfrm>
          <a:prstGeom prst="rect">
            <a:avLst/>
          </a:prstGeom>
          <a:noFill/>
          <a:ln>
            <a:noFill/>
          </a:ln>
        </p:spPr>
      </p:pic>
      <p:sp>
        <p:nvSpPr>
          <p:cNvPr id="1774" name="Google Shape;1774;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75" name="Google Shape;1775;p156"/>
          <p:cNvSpPr txBox="1"/>
          <p:nvPr>
            <p:ph idx="1" type="subTitle"/>
          </p:nvPr>
        </p:nvSpPr>
        <p:spPr>
          <a:xfrm>
            <a:off x="1163725"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76" name="Google Shape;1776;p156"/>
          <p:cNvSpPr txBox="1"/>
          <p:nvPr>
            <p:ph idx="2" type="subTitle"/>
          </p:nvPr>
        </p:nvSpPr>
        <p:spPr>
          <a:xfrm>
            <a:off x="1163725"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7" name="Google Shape;1777;p156"/>
          <p:cNvSpPr txBox="1"/>
          <p:nvPr>
            <p:ph idx="3" type="subTitle"/>
          </p:nvPr>
        </p:nvSpPr>
        <p:spPr>
          <a:xfrm>
            <a:off x="5013250"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8" name="Google Shape;1778;p156"/>
          <p:cNvSpPr txBox="1"/>
          <p:nvPr>
            <p:ph idx="4" type="subTitle"/>
          </p:nvPr>
        </p:nvSpPr>
        <p:spPr>
          <a:xfrm>
            <a:off x="1163725"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9" name="Google Shape;1779;p156"/>
          <p:cNvSpPr txBox="1"/>
          <p:nvPr>
            <p:ph idx="5" type="subTitle"/>
          </p:nvPr>
        </p:nvSpPr>
        <p:spPr>
          <a:xfrm>
            <a:off x="5013250"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0" name="Google Shape;1780;p156"/>
          <p:cNvSpPr txBox="1"/>
          <p:nvPr>
            <p:ph idx="6" type="subTitle"/>
          </p:nvPr>
        </p:nvSpPr>
        <p:spPr>
          <a:xfrm>
            <a:off x="1163725"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1" name="Google Shape;1781;p156"/>
          <p:cNvSpPr txBox="1"/>
          <p:nvPr>
            <p:ph idx="7" type="subTitle"/>
          </p:nvPr>
        </p:nvSpPr>
        <p:spPr>
          <a:xfrm>
            <a:off x="5013250"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2" name="Google Shape;1782;p156"/>
          <p:cNvSpPr txBox="1"/>
          <p:nvPr>
            <p:ph idx="8" type="subTitle"/>
          </p:nvPr>
        </p:nvSpPr>
        <p:spPr>
          <a:xfrm>
            <a:off x="5013250"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3" name="Google Shape;1783;p15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156"/>
          <p:cNvGrpSpPr/>
          <p:nvPr/>
        </p:nvGrpSpPr>
        <p:grpSpPr>
          <a:xfrm rot="-1373004">
            <a:off x="129486" y="4869891"/>
            <a:ext cx="650297" cy="335737"/>
            <a:chOff x="2913850" y="4730325"/>
            <a:chExt cx="650225" cy="335700"/>
          </a:xfrm>
        </p:grpSpPr>
        <p:sp>
          <p:nvSpPr>
            <p:cNvPr id="1785" name="Google Shape;1785;p15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156"/>
          <p:cNvGrpSpPr/>
          <p:nvPr/>
        </p:nvGrpSpPr>
        <p:grpSpPr>
          <a:xfrm>
            <a:off x="-591236" y="-35525"/>
            <a:ext cx="9943536" cy="5446025"/>
            <a:chOff x="-591236" y="-35525"/>
            <a:chExt cx="9943536" cy="5446025"/>
          </a:xfrm>
        </p:grpSpPr>
        <p:sp>
          <p:nvSpPr>
            <p:cNvPr id="1788" name="Google Shape;1788;p156"/>
            <p:cNvSpPr/>
            <p:nvPr/>
          </p:nvSpPr>
          <p:spPr>
            <a:xfrm>
              <a:off x="3406375" y="-35525"/>
              <a:ext cx="5945925" cy="540450"/>
            </a:xfrm>
            <a:custGeom>
              <a:rect b="b" l="l" r="r" t="t"/>
              <a:pathLst>
                <a:path extrusionOk="0" h="21618" w="237837">
                  <a:moveTo>
                    <a:pt x="0" y="0"/>
                  </a:moveTo>
                  <a:cubicBezTo>
                    <a:pt x="15347" y="1272"/>
                    <a:pt x="61170" y="6972"/>
                    <a:pt x="92083" y="7630"/>
                  </a:cubicBezTo>
                  <a:cubicBezTo>
                    <a:pt x="122997" y="8288"/>
                    <a:pt x="166319" y="1623"/>
                    <a:pt x="185481" y="3947"/>
                  </a:cubicBezTo>
                  <a:cubicBezTo>
                    <a:pt x="204643" y="6271"/>
                    <a:pt x="198329" y="21223"/>
                    <a:pt x="207055" y="21574"/>
                  </a:cubicBezTo>
                  <a:cubicBezTo>
                    <a:pt x="215781" y="21925"/>
                    <a:pt x="232707" y="8639"/>
                    <a:pt x="237837" y="6052"/>
                  </a:cubicBezTo>
                </a:path>
              </a:pathLst>
            </a:custGeom>
            <a:noFill/>
            <a:ln cap="flat" cmpd="sng" w="9525">
              <a:solidFill>
                <a:schemeClr val="dk1"/>
              </a:solidFill>
              <a:prstDash val="solid"/>
              <a:round/>
              <a:headEnd len="med" w="med" type="none"/>
              <a:tailEnd len="med" w="med" type="none"/>
            </a:ln>
          </p:spPr>
        </p:sp>
        <p:sp>
          <p:nvSpPr>
            <p:cNvPr id="1789" name="Google Shape;1789;p156"/>
            <p:cNvSpPr/>
            <p:nvPr/>
          </p:nvSpPr>
          <p:spPr>
            <a:xfrm rot="664597">
              <a:off x="-572914" y="4549629"/>
              <a:ext cx="3496925" cy="529888"/>
            </a:xfrm>
            <a:custGeom>
              <a:rect b="b" l="l" r="r" t="t"/>
              <a:pathLst>
                <a:path extrusionOk="0" h="21195" w="174957">
                  <a:moveTo>
                    <a:pt x="0" y="21195"/>
                  </a:moveTo>
                  <a:cubicBezTo>
                    <a:pt x="9208" y="17687"/>
                    <a:pt x="39595" y="1332"/>
                    <a:pt x="55249" y="148"/>
                  </a:cubicBezTo>
                  <a:cubicBezTo>
                    <a:pt x="70903" y="-1036"/>
                    <a:pt x="79147" y="12601"/>
                    <a:pt x="93924" y="14092"/>
                  </a:cubicBezTo>
                  <a:cubicBezTo>
                    <a:pt x="108701" y="15583"/>
                    <a:pt x="130407" y="8041"/>
                    <a:pt x="143912" y="9093"/>
                  </a:cubicBezTo>
                  <a:cubicBezTo>
                    <a:pt x="157418" y="10145"/>
                    <a:pt x="169783" y="18521"/>
                    <a:pt x="174957" y="20406"/>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pic>
        <p:nvPicPr>
          <p:cNvPr id="89" name="Google Shape;89;p17"/>
          <p:cNvPicPr preferRelativeResize="0"/>
          <p:nvPr/>
        </p:nvPicPr>
        <p:blipFill>
          <a:blip r:embed="rId2">
            <a:alphaModFix/>
          </a:blip>
          <a:stretch>
            <a:fillRect/>
          </a:stretch>
        </p:blipFill>
        <p:spPr>
          <a:xfrm>
            <a:off x="0" y="0"/>
            <a:ext cx="9144000" cy="5143527"/>
          </a:xfrm>
          <a:prstGeom prst="rect">
            <a:avLst/>
          </a:prstGeom>
          <a:noFill/>
          <a:ln>
            <a:noFill/>
          </a:ln>
        </p:spPr>
      </p:pic>
      <p:sp>
        <p:nvSpPr>
          <p:cNvPr id="90" name="Google Shape;9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1" name="Google Shape;91;p17"/>
          <p:cNvSpPr txBox="1"/>
          <p:nvPr>
            <p:ph idx="1" type="subTitle"/>
          </p:nvPr>
        </p:nvSpPr>
        <p:spPr>
          <a:xfrm>
            <a:off x="4647217"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 name="Google Shape;92;p17"/>
          <p:cNvSpPr txBox="1"/>
          <p:nvPr>
            <p:ph idx="2" type="subTitle"/>
          </p:nvPr>
        </p:nvSpPr>
        <p:spPr>
          <a:xfrm>
            <a:off x="1047381"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17"/>
          <p:cNvSpPr txBox="1"/>
          <p:nvPr>
            <p:ph idx="3" type="subTitle"/>
          </p:nvPr>
        </p:nvSpPr>
        <p:spPr>
          <a:xfrm>
            <a:off x="1047381"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7"/>
          <p:cNvSpPr txBox="1"/>
          <p:nvPr>
            <p:ph idx="4" type="subTitle"/>
          </p:nvPr>
        </p:nvSpPr>
        <p:spPr>
          <a:xfrm>
            <a:off x="4647219"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7"/>
          <p:cNvGrpSpPr/>
          <p:nvPr/>
        </p:nvGrpSpPr>
        <p:grpSpPr>
          <a:xfrm rot="882777">
            <a:off x="162368" y="3963850"/>
            <a:ext cx="650285" cy="335731"/>
            <a:chOff x="2913850" y="4730325"/>
            <a:chExt cx="650225" cy="335700"/>
          </a:xfrm>
        </p:grpSpPr>
        <p:sp>
          <p:nvSpPr>
            <p:cNvPr id="97" name="Google Shape;97;p1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7"/>
          <p:cNvGrpSpPr/>
          <p:nvPr/>
        </p:nvGrpSpPr>
        <p:grpSpPr>
          <a:xfrm>
            <a:off x="-303275" y="-137075"/>
            <a:ext cx="9965800" cy="5361973"/>
            <a:chOff x="-303275" y="-137075"/>
            <a:chExt cx="9965800" cy="5361973"/>
          </a:xfrm>
        </p:grpSpPr>
        <p:sp>
          <p:nvSpPr>
            <p:cNvPr id="100" name="Google Shape;100;p17"/>
            <p:cNvSpPr/>
            <p:nvPr/>
          </p:nvSpPr>
          <p:spPr>
            <a:xfrm>
              <a:off x="4413775" y="-137075"/>
              <a:ext cx="5248750" cy="1085275"/>
            </a:xfrm>
            <a:custGeom>
              <a:rect b="b" l="l" r="r" t="t"/>
              <a:pathLst>
                <a:path extrusionOk="0" h="43411" w="209950">
                  <a:moveTo>
                    <a:pt x="0" y="0"/>
                  </a:moveTo>
                  <a:cubicBezTo>
                    <a:pt x="9735" y="3420"/>
                    <a:pt x="35386" y="20040"/>
                    <a:pt x="58407" y="20522"/>
                  </a:cubicBezTo>
                  <a:cubicBezTo>
                    <a:pt x="81428" y="21004"/>
                    <a:pt x="112868" y="-921"/>
                    <a:pt x="138125" y="2894"/>
                  </a:cubicBezTo>
                  <a:cubicBezTo>
                    <a:pt x="163382" y="6709"/>
                    <a:pt x="197979" y="36658"/>
                    <a:pt x="209950" y="43411"/>
                  </a:cubicBezTo>
                </a:path>
              </a:pathLst>
            </a:custGeom>
            <a:noFill/>
            <a:ln cap="flat" cmpd="sng" w="9525">
              <a:solidFill>
                <a:schemeClr val="dk1"/>
              </a:solidFill>
              <a:prstDash val="solid"/>
              <a:round/>
              <a:headEnd len="med" w="med" type="none"/>
              <a:tailEnd len="med" w="med" type="none"/>
            </a:ln>
          </p:spPr>
        </p:sp>
        <p:sp>
          <p:nvSpPr>
            <p:cNvPr id="101" name="Google Shape;101;p17"/>
            <p:cNvSpPr/>
            <p:nvPr/>
          </p:nvSpPr>
          <p:spPr>
            <a:xfrm>
              <a:off x="-303275" y="4470823"/>
              <a:ext cx="3439975" cy="754075"/>
            </a:xfrm>
            <a:custGeom>
              <a:rect b="b" l="l" r="r" t="t"/>
              <a:pathLst>
                <a:path extrusionOk="0" h="30163" w="137599">
                  <a:moveTo>
                    <a:pt x="0" y="4380"/>
                  </a:moveTo>
                  <a:cubicBezTo>
                    <a:pt x="6621" y="3810"/>
                    <a:pt x="28547" y="-2242"/>
                    <a:pt x="39728" y="959"/>
                  </a:cubicBezTo>
                  <a:cubicBezTo>
                    <a:pt x="50910" y="4160"/>
                    <a:pt x="54680" y="20866"/>
                    <a:pt x="67089" y="23585"/>
                  </a:cubicBezTo>
                  <a:cubicBezTo>
                    <a:pt x="79498" y="26304"/>
                    <a:pt x="102431" y="16175"/>
                    <a:pt x="114183" y="17271"/>
                  </a:cubicBezTo>
                  <a:cubicBezTo>
                    <a:pt x="125935" y="18367"/>
                    <a:pt x="133696" y="28014"/>
                    <a:pt x="137599" y="3016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90" name="Shape 1790"/>
        <p:cNvGrpSpPr/>
        <p:nvPr/>
      </p:nvGrpSpPr>
      <p:grpSpPr>
        <a:xfrm>
          <a:off x="0" y="0"/>
          <a:ext cx="0" cy="0"/>
          <a:chOff x="0" y="0"/>
          <a:chExt cx="0" cy="0"/>
        </a:xfrm>
      </p:grpSpPr>
      <p:pic>
        <p:nvPicPr>
          <p:cNvPr id="1791" name="Google Shape;1791;p157"/>
          <p:cNvPicPr preferRelativeResize="0"/>
          <p:nvPr/>
        </p:nvPicPr>
        <p:blipFill>
          <a:blip r:embed="rId2">
            <a:alphaModFix/>
          </a:blip>
          <a:stretch>
            <a:fillRect/>
          </a:stretch>
        </p:blipFill>
        <p:spPr>
          <a:xfrm>
            <a:off x="0" y="0"/>
            <a:ext cx="9144000" cy="5143527"/>
          </a:xfrm>
          <a:prstGeom prst="rect">
            <a:avLst/>
          </a:prstGeom>
          <a:noFill/>
          <a:ln>
            <a:noFill/>
          </a:ln>
        </p:spPr>
      </p:pic>
      <p:sp>
        <p:nvSpPr>
          <p:cNvPr id="1792" name="Google Shape;1792;p1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93" name="Google Shape;1793;p157"/>
          <p:cNvSpPr txBox="1"/>
          <p:nvPr>
            <p:ph idx="1" type="subTitle"/>
          </p:nvPr>
        </p:nvSpPr>
        <p:spPr>
          <a:xfrm>
            <a:off x="1024775"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4" name="Google Shape;1794;p157"/>
          <p:cNvSpPr txBox="1"/>
          <p:nvPr>
            <p:ph idx="2" type="subTitle"/>
          </p:nvPr>
        </p:nvSpPr>
        <p:spPr>
          <a:xfrm>
            <a:off x="3635689"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5" name="Google Shape;1795;p157"/>
          <p:cNvSpPr txBox="1"/>
          <p:nvPr>
            <p:ph idx="3" type="subTitle"/>
          </p:nvPr>
        </p:nvSpPr>
        <p:spPr>
          <a:xfrm>
            <a:off x="1024775" y="3480275"/>
            <a:ext cx="22326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6" name="Google Shape;1796;p157"/>
          <p:cNvSpPr txBox="1"/>
          <p:nvPr>
            <p:ph idx="4" type="subTitle"/>
          </p:nvPr>
        </p:nvSpPr>
        <p:spPr>
          <a:xfrm>
            <a:off x="3635689"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7" name="Google Shape;1797;p157"/>
          <p:cNvSpPr txBox="1"/>
          <p:nvPr>
            <p:ph idx="5" type="subTitle"/>
          </p:nvPr>
        </p:nvSpPr>
        <p:spPr>
          <a:xfrm>
            <a:off x="6246597"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8" name="Google Shape;1798;p157"/>
          <p:cNvSpPr txBox="1"/>
          <p:nvPr>
            <p:ph idx="6" type="subTitle"/>
          </p:nvPr>
        </p:nvSpPr>
        <p:spPr>
          <a:xfrm>
            <a:off x="6246597"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9" name="Google Shape;1799;p157"/>
          <p:cNvSpPr txBox="1"/>
          <p:nvPr>
            <p:ph idx="7" type="subTitle"/>
          </p:nvPr>
        </p:nvSpPr>
        <p:spPr>
          <a:xfrm>
            <a:off x="1024775"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0" name="Google Shape;1800;p157"/>
          <p:cNvSpPr txBox="1"/>
          <p:nvPr>
            <p:ph idx="8" type="subTitle"/>
          </p:nvPr>
        </p:nvSpPr>
        <p:spPr>
          <a:xfrm>
            <a:off x="3635686"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1" name="Google Shape;1801;p157"/>
          <p:cNvSpPr txBox="1"/>
          <p:nvPr>
            <p:ph idx="9" type="subTitle"/>
          </p:nvPr>
        </p:nvSpPr>
        <p:spPr>
          <a:xfrm>
            <a:off x="6246590"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2" name="Google Shape;1802;p157"/>
          <p:cNvSpPr txBox="1"/>
          <p:nvPr>
            <p:ph idx="13" type="subTitle"/>
          </p:nvPr>
        </p:nvSpPr>
        <p:spPr>
          <a:xfrm>
            <a:off x="1024775"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3" name="Google Shape;1803;p157"/>
          <p:cNvSpPr txBox="1"/>
          <p:nvPr>
            <p:ph idx="14" type="subTitle"/>
          </p:nvPr>
        </p:nvSpPr>
        <p:spPr>
          <a:xfrm>
            <a:off x="3635686"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4" name="Google Shape;1804;p157"/>
          <p:cNvSpPr txBox="1"/>
          <p:nvPr>
            <p:ph idx="15" type="subTitle"/>
          </p:nvPr>
        </p:nvSpPr>
        <p:spPr>
          <a:xfrm>
            <a:off x="6246590"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5" name="Google Shape;1805;p15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157"/>
          <p:cNvGrpSpPr/>
          <p:nvPr/>
        </p:nvGrpSpPr>
        <p:grpSpPr>
          <a:xfrm rot="-3900959">
            <a:off x="100473" y="3608678"/>
            <a:ext cx="650278" cy="335728"/>
            <a:chOff x="2913850" y="4730325"/>
            <a:chExt cx="650225" cy="335700"/>
          </a:xfrm>
        </p:grpSpPr>
        <p:sp>
          <p:nvSpPr>
            <p:cNvPr id="1807" name="Google Shape;1807;p15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157"/>
          <p:cNvGrpSpPr/>
          <p:nvPr/>
        </p:nvGrpSpPr>
        <p:grpSpPr>
          <a:xfrm>
            <a:off x="-125675" y="-48675"/>
            <a:ext cx="9477975" cy="5220275"/>
            <a:chOff x="-125675" y="-48675"/>
            <a:chExt cx="9477975" cy="5220275"/>
          </a:xfrm>
        </p:grpSpPr>
        <p:sp>
          <p:nvSpPr>
            <p:cNvPr id="1810" name="Google Shape;1810;p157"/>
            <p:cNvSpPr/>
            <p:nvPr/>
          </p:nvSpPr>
          <p:spPr>
            <a:xfrm>
              <a:off x="4866550" y="-48675"/>
              <a:ext cx="4485750" cy="1018950"/>
            </a:xfrm>
            <a:custGeom>
              <a:rect b="b" l="l" r="r" t="t"/>
              <a:pathLst>
                <a:path extrusionOk="0" h="40758" w="179430">
                  <a:moveTo>
                    <a:pt x="0" y="0"/>
                  </a:moveTo>
                  <a:cubicBezTo>
                    <a:pt x="20916" y="1973"/>
                    <a:pt x="101248" y="5087"/>
                    <a:pt x="125496" y="11840"/>
                  </a:cubicBezTo>
                  <a:cubicBezTo>
                    <a:pt x="149745" y="18593"/>
                    <a:pt x="136502" y="38588"/>
                    <a:pt x="145491" y="40517"/>
                  </a:cubicBezTo>
                  <a:cubicBezTo>
                    <a:pt x="154480" y="42446"/>
                    <a:pt x="173774" y="26266"/>
                    <a:pt x="179430" y="23416"/>
                  </a:cubicBezTo>
                </a:path>
              </a:pathLst>
            </a:custGeom>
            <a:noFill/>
            <a:ln cap="flat" cmpd="sng" w="9525">
              <a:solidFill>
                <a:schemeClr val="dk1"/>
              </a:solidFill>
              <a:prstDash val="solid"/>
              <a:round/>
              <a:headEnd len="med" w="med" type="none"/>
              <a:tailEnd len="med" w="med" type="none"/>
            </a:ln>
          </p:spPr>
        </p:sp>
        <p:sp>
          <p:nvSpPr>
            <p:cNvPr id="1811" name="Google Shape;1811;p157"/>
            <p:cNvSpPr/>
            <p:nvPr/>
          </p:nvSpPr>
          <p:spPr>
            <a:xfrm>
              <a:off x="-125675" y="4171825"/>
              <a:ext cx="2367850" cy="999775"/>
            </a:xfrm>
            <a:custGeom>
              <a:rect b="b" l="l" r="r" t="t"/>
              <a:pathLst>
                <a:path extrusionOk="0" h="39991" w="94714">
                  <a:moveTo>
                    <a:pt x="0" y="0"/>
                  </a:moveTo>
                  <a:cubicBezTo>
                    <a:pt x="3333" y="833"/>
                    <a:pt x="15742" y="-307"/>
                    <a:pt x="19995" y="4999"/>
                  </a:cubicBezTo>
                  <a:cubicBezTo>
                    <a:pt x="24248" y="10305"/>
                    <a:pt x="17846" y="29029"/>
                    <a:pt x="25520" y="31835"/>
                  </a:cubicBezTo>
                  <a:cubicBezTo>
                    <a:pt x="33194" y="34641"/>
                    <a:pt x="54505" y="20478"/>
                    <a:pt x="66037" y="21837"/>
                  </a:cubicBezTo>
                  <a:cubicBezTo>
                    <a:pt x="77569" y="23196"/>
                    <a:pt x="89935" y="36965"/>
                    <a:pt x="94714" y="39991"/>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812" name="Shape 1812"/>
        <p:cNvGrpSpPr/>
        <p:nvPr/>
      </p:nvGrpSpPr>
      <p:grpSpPr>
        <a:xfrm>
          <a:off x="0" y="0"/>
          <a:ext cx="0" cy="0"/>
          <a:chOff x="0" y="0"/>
          <a:chExt cx="0" cy="0"/>
        </a:xfrm>
      </p:grpSpPr>
      <p:pic>
        <p:nvPicPr>
          <p:cNvPr id="1813" name="Google Shape;1813;p15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814" name="Google Shape;1814;p1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15" name="Google Shape;1815;p15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6" name="Google Shape;1816;p158"/>
          <p:cNvGrpSpPr/>
          <p:nvPr/>
        </p:nvGrpSpPr>
        <p:grpSpPr>
          <a:xfrm rot="-3900959">
            <a:off x="-190852" y="3130353"/>
            <a:ext cx="650278" cy="335728"/>
            <a:chOff x="2913850" y="4730325"/>
            <a:chExt cx="650225" cy="335700"/>
          </a:xfrm>
        </p:grpSpPr>
        <p:sp>
          <p:nvSpPr>
            <p:cNvPr id="1817" name="Google Shape;1817;p15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58"/>
          <p:cNvGrpSpPr/>
          <p:nvPr/>
        </p:nvGrpSpPr>
        <p:grpSpPr>
          <a:xfrm>
            <a:off x="-184425" y="-82850"/>
            <a:ext cx="9558775" cy="5267489"/>
            <a:chOff x="-184425" y="-82850"/>
            <a:chExt cx="9558775" cy="5267489"/>
          </a:xfrm>
        </p:grpSpPr>
        <p:sp>
          <p:nvSpPr>
            <p:cNvPr id="1820" name="Google Shape;1820;p158"/>
            <p:cNvSpPr/>
            <p:nvPr/>
          </p:nvSpPr>
          <p:spPr>
            <a:xfrm>
              <a:off x="5064050" y="-82850"/>
              <a:ext cx="4310300" cy="1100575"/>
            </a:xfrm>
            <a:custGeom>
              <a:rect b="b" l="l" r="r" t="t"/>
              <a:pathLst>
                <a:path extrusionOk="0" h="44023" w="172412">
                  <a:moveTo>
                    <a:pt x="0" y="0"/>
                  </a:moveTo>
                  <a:cubicBezTo>
                    <a:pt x="8791" y="1793"/>
                    <a:pt x="33634" y="10366"/>
                    <a:pt x="52747" y="10760"/>
                  </a:cubicBezTo>
                  <a:cubicBezTo>
                    <a:pt x="71860" y="11154"/>
                    <a:pt x="101208" y="1444"/>
                    <a:pt x="114679" y="2362"/>
                  </a:cubicBezTo>
                  <a:cubicBezTo>
                    <a:pt x="128150" y="3281"/>
                    <a:pt x="125088" y="14478"/>
                    <a:pt x="133573" y="16271"/>
                  </a:cubicBezTo>
                  <a:cubicBezTo>
                    <a:pt x="142058" y="18064"/>
                    <a:pt x="161521" y="8879"/>
                    <a:pt x="165589" y="13121"/>
                  </a:cubicBezTo>
                  <a:cubicBezTo>
                    <a:pt x="169657" y="17364"/>
                    <a:pt x="156842" y="36871"/>
                    <a:pt x="157979" y="41726"/>
                  </a:cubicBezTo>
                  <a:cubicBezTo>
                    <a:pt x="159116" y="46581"/>
                    <a:pt x="170007" y="42163"/>
                    <a:pt x="172412" y="42250"/>
                  </a:cubicBezTo>
                </a:path>
              </a:pathLst>
            </a:custGeom>
            <a:noFill/>
            <a:ln cap="flat" cmpd="sng" w="9525">
              <a:solidFill>
                <a:schemeClr val="dk1"/>
              </a:solidFill>
              <a:prstDash val="solid"/>
              <a:round/>
              <a:headEnd len="med" w="med" type="none"/>
              <a:tailEnd len="med" w="med" type="none"/>
            </a:ln>
          </p:spPr>
        </p:sp>
        <p:sp>
          <p:nvSpPr>
            <p:cNvPr id="1821" name="Google Shape;1821;p158"/>
            <p:cNvSpPr/>
            <p:nvPr/>
          </p:nvSpPr>
          <p:spPr>
            <a:xfrm>
              <a:off x="-184425" y="3767314"/>
              <a:ext cx="2027225" cy="1417325"/>
            </a:xfrm>
            <a:custGeom>
              <a:rect b="b" l="l" r="r" t="t"/>
              <a:pathLst>
                <a:path extrusionOk="0" h="56693" w="81089">
                  <a:moveTo>
                    <a:pt x="0" y="13393"/>
                  </a:moveTo>
                  <a:cubicBezTo>
                    <a:pt x="4330" y="11381"/>
                    <a:pt x="19901" y="-4408"/>
                    <a:pt x="25980" y="1321"/>
                  </a:cubicBezTo>
                  <a:cubicBezTo>
                    <a:pt x="32060" y="7051"/>
                    <a:pt x="28254" y="41166"/>
                    <a:pt x="36477" y="47770"/>
                  </a:cubicBezTo>
                  <a:cubicBezTo>
                    <a:pt x="44700" y="54374"/>
                    <a:pt x="67881" y="39460"/>
                    <a:pt x="75316" y="40947"/>
                  </a:cubicBezTo>
                  <a:cubicBezTo>
                    <a:pt x="82751" y="42434"/>
                    <a:pt x="80127" y="54069"/>
                    <a:pt x="81089" y="5669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1822" name="Shape 1822"/>
        <p:cNvGrpSpPr/>
        <p:nvPr/>
      </p:nvGrpSpPr>
      <p:grpSpPr>
        <a:xfrm>
          <a:off x="0" y="0"/>
          <a:ext cx="0" cy="0"/>
          <a:chOff x="0" y="0"/>
          <a:chExt cx="0" cy="0"/>
        </a:xfrm>
      </p:grpSpPr>
      <p:pic>
        <p:nvPicPr>
          <p:cNvPr id="1823" name="Google Shape;1823;p159"/>
          <p:cNvPicPr preferRelativeResize="0"/>
          <p:nvPr/>
        </p:nvPicPr>
        <p:blipFill>
          <a:blip r:embed="rId2">
            <a:alphaModFix/>
          </a:blip>
          <a:stretch>
            <a:fillRect/>
          </a:stretch>
        </p:blipFill>
        <p:spPr>
          <a:xfrm>
            <a:off x="0" y="0"/>
            <a:ext cx="9144000" cy="5143527"/>
          </a:xfrm>
          <a:prstGeom prst="rect">
            <a:avLst/>
          </a:prstGeom>
          <a:noFill/>
          <a:ln>
            <a:noFill/>
          </a:ln>
        </p:spPr>
      </p:pic>
      <p:sp>
        <p:nvSpPr>
          <p:cNvPr id="1824" name="Google Shape;1824;p1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25" name="Google Shape;1825;p159"/>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159"/>
          <p:cNvGrpSpPr/>
          <p:nvPr/>
        </p:nvGrpSpPr>
        <p:grpSpPr>
          <a:xfrm rot="7212961">
            <a:off x="8687593" y="1896511"/>
            <a:ext cx="650275" cy="335726"/>
            <a:chOff x="2913850" y="4730325"/>
            <a:chExt cx="650225" cy="335700"/>
          </a:xfrm>
        </p:grpSpPr>
        <p:sp>
          <p:nvSpPr>
            <p:cNvPr id="1827" name="Google Shape;1827;p15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159"/>
          <p:cNvGrpSpPr/>
          <p:nvPr/>
        </p:nvGrpSpPr>
        <p:grpSpPr>
          <a:xfrm>
            <a:off x="-138500" y="-142362"/>
            <a:ext cx="9532525" cy="5327013"/>
            <a:chOff x="-138500" y="-142362"/>
            <a:chExt cx="9532525" cy="5327013"/>
          </a:xfrm>
        </p:grpSpPr>
        <p:sp>
          <p:nvSpPr>
            <p:cNvPr id="1830" name="Google Shape;1830;p159"/>
            <p:cNvSpPr/>
            <p:nvPr/>
          </p:nvSpPr>
          <p:spPr>
            <a:xfrm>
              <a:off x="8042550" y="-142362"/>
              <a:ext cx="1351475" cy="1747475"/>
            </a:xfrm>
            <a:custGeom>
              <a:rect b="b" l="l" r="r" t="t"/>
              <a:pathLst>
                <a:path extrusionOk="0" h="69899" w="54059">
                  <a:moveTo>
                    <a:pt x="0" y="0"/>
                  </a:moveTo>
                  <a:cubicBezTo>
                    <a:pt x="3105" y="2274"/>
                    <a:pt x="13077" y="10409"/>
                    <a:pt x="18632" y="13646"/>
                  </a:cubicBezTo>
                  <a:cubicBezTo>
                    <a:pt x="24187" y="16883"/>
                    <a:pt x="31141" y="10104"/>
                    <a:pt x="33328" y="19420"/>
                  </a:cubicBezTo>
                  <a:cubicBezTo>
                    <a:pt x="35515" y="28736"/>
                    <a:pt x="28298" y="65824"/>
                    <a:pt x="31753" y="69542"/>
                  </a:cubicBezTo>
                  <a:cubicBezTo>
                    <a:pt x="35208" y="73260"/>
                    <a:pt x="50341" y="46362"/>
                    <a:pt x="54059" y="41726"/>
                  </a:cubicBezTo>
                </a:path>
              </a:pathLst>
            </a:custGeom>
            <a:noFill/>
            <a:ln cap="flat" cmpd="sng" w="9525">
              <a:solidFill>
                <a:schemeClr val="dk1"/>
              </a:solidFill>
              <a:prstDash val="solid"/>
              <a:round/>
              <a:headEnd len="med" w="med" type="none"/>
              <a:tailEnd len="med" w="med" type="none"/>
            </a:ln>
          </p:spPr>
        </p:sp>
        <p:sp>
          <p:nvSpPr>
            <p:cNvPr id="1831" name="Google Shape;1831;p159"/>
            <p:cNvSpPr/>
            <p:nvPr/>
          </p:nvSpPr>
          <p:spPr>
            <a:xfrm>
              <a:off x="-138500" y="4259600"/>
              <a:ext cx="3096600" cy="925050"/>
            </a:xfrm>
            <a:custGeom>
              <a:rect b="b" l="l" r="r" t="t"/>
              <a:pathLst>
                <a:path extrusionOk="0" h="37002" w="123864">
                  <a:moveTo>
                    <a:pt x="0" y="0"/>
                  </a:moveTo>
                  <a:cubicBezTo>
                    <a:pt x="2843" y="1356"/>
                    <a:pt x="13864" y="2449"/>
                    <a:pt x="17057" y="8135"/>
                  </a:cubicBezTo>
                  <a:cubicBezTo>
                    <a:pt x="20250" y="13821"/>
                    <a:pt x="11459" y="31928"/>
                    <a:pt x="19157" y="34115"/>
                  </a:cubicBezTo>
                  <a:cubicBezTo>
                    <a:pt x="26855" y="36302"/>
                    <a:pt x="52966" y="21868"/>
                    <a:pt x="63244" y="21256"/>
                  </a:cubicBezTo>
                  <a:cubicBezTo>
                    <a:pt x="73522" y="20644"/>
                    <a:pt x="72866" y="29741"/>
                    <a:pt x="80826" y="30441"/>
                  </a:cubicBezTo>
                  <a:cubicBezTo>
                    <a:pt x="88786" y="31141"/>
                    <a:pt x="103832" y="24362"/>
                    <a:pt x="111005" y="25455"/>
                  </a:cubicBezTo>
                  <a:cubicBezTo>
                    <a:pt x="118178" y="26549"/>
                    <a:pt x="121721" y="35078"/>
                    <a:pt x="123864" y="37002"/>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32" name="Shape 1832"/>
        <p:cNvGrpSpPr/>
        <p:nvPr/>
      </p:nvGrpSpPr>
      <p:grpSpPr>
        <a:xfrm>
          <a:off x="0" y="0"/>
          <a:ext cx="0" cy="0"/>
          <a:chOff x="0" y="0"/>
          <a:chExt cx="0" cy="0"/>
        </a:xfrm>
      </p:grpSpPr>
      <p:pic>
        <p:nvPicPr>
          <p:cNvPr id="1833" name="Google Shape;1833;p160"/>
          <p:cNvPicPr preferRelativeResize="0"/>
          <p:nvPr/>
        </p:nvPicPr>
        <p:blipFill>
          <a:blip r:embed="rId2">
            <a:alphaModFix/>
          </a:blip>
          <a:stretch>
            <a:fillRect/>
          </a:stretch>
        </p:blipFill>
        <p:spPr>
          <a:xfrm>
            <a:off x="0" y="0"/>
            <a:ext cx="9144000" cy="5143527"/>
          </a:xfrm>
          <a:prstGeom prst="rect">
            <a:avLst/>
          </a:prstGeom>
          <a:noFill/>
          <a:ln>
            <a:noFill/>
          </a:ln>
        </p:spPr>
      </p:pic>
      <p:sp>
        <p:nvSpPr>
          <p:cNvPr id="1834" name="Google Shape;1834;p160"/>
          <p:cNvSpPr txBox="1"/>
          <p:nvPr>
            <p:ph type="ctrTitle"/>
          </p:nvPr>
        </p:nvSpPr>
        <p:spPr>
          <a:xfrm>
            <a:off x="1019900" y="669825"/>
            <a:ext cx="3133500" cy="997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0" sz="5100">
                <a:latin typeface="Raleway Black"/>
                <a:ea typeface="Raleway Black"/>
                <a:cs typeface="Raleway Black"/>
                <a:sym typeface="Ralew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35" name="Google Shape;1835;p160"/>
          <p:cNvSpPr txBox="1"/>
          <p:nvPr>
            <p:ph idx="1" type="subTitle"/>
          </p:nvPr>
        </p:nvSpPr>
        <p:spPr>
          <a:xfrm>
            <a:off x="1019900" y="1552150"/>
            <a:ext cx="3133500" cy="108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36" name="Google Shape;1836;p160"/>
          <p:cNvSpPr txBox="1"/>
          <p:nvPr/>
        </p:nvSpPr>
        <p:spPr>
          <a:xfrm>
            <a:off x="1019900" y="3192125"/>
            <a:ext cx="3886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grpSp>
        <p:nvGrpSpPr>
          <p:cNvPr id="1837" name="Google Shape;1837;p160"/>
          <p:cNvGrpSpPr/>
          <p:nvPr/>
        </p:nvGrpSpPr>
        <p:grpSpPr>
          <a:xfrm rot="-1563004">
            <a:off x="3470026" y="4466946"/>
            <a:ext cx="650290" cy="335733"/>
            <a:chOff x="2913850" y="4730325"/>
            <a:chExt cx="650225" cy="335700"/>
          </a:xfrm>
        </p:grpSpPr>
        <p:sp>
          <p:nvSpPr>
            <p:cNvPr id="1838" name="Google Shape;1838;p16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160"/>
          <p:cNvGrpSpPr/>
          <p:nvPr/>
        </p:nvGrpSpPr>
        <p:grpSpPr>
          <a:xfrm>
            <a:off x="-112250" y="-179992"/>
            <a:ext cx="9547700" cy="5505365"/>
            <a:chOff x="-112250" y="-179992"/>
            <a:chExt cx="9547700" cy="5505365"/>
          </a:xfrm>
        </p:grpSpPr>
        <p:sp>
          <p:nvSpPr>
            <p:cNvPr id="1841" name="Google Shape;1841;p160"/>
            <p:cNvSpPr/>
            <p:nvPr/>
          </p:nvSpPr>
          <p:spPr>
            <a:xfrm>
              <a:off x="5066100" y="-179992"/>
              <a:ext cx="4369350" cy="765500"/>
            </a:xfrm>
            <a:custGeom>
              <a:rect b="b" l="l" r="r" t="t"/>
              <a:pathLst>
                <a:path extrusionOk="0" h="30620" w="174774">
                  <a:moveTo>
                    <a:pt x="0" y="55"/>
                  </a:moveTo>
                  <a:cubicBezTo>
                    <a:pt x="3980" y="4298"/>
                    <a:pt x="12641" y="23804"/>
                    <a:pt x="23881" y="25510"/>
                  </a:cubicBezTo>
                  <a:cubicBezTo>
                    <a:pt x="35122" y="27216"/>
                    <a:pt x="55896" y="9459"/>
                    <a:pt x="67443" y="10290"/>
                  </a:cubicBezTo>
                  <a:cubicBezTo>
                    <a:pt x="78990" y="11121"/>
                    <a:pt x="85463" y="32202"/>
                    <a:pt x="93161" y="30496"/>
                  </a:cubicBezTo>
                  <a:cubicBezTo>
                    <a:pt x="100859" y="28790"/>
                    <a:pt x="106195" y="930"/>
                    <a:pt x="113630" y="55"/>
                  </a:cubicBezTo>
                  <a:cubicBezTo>
                    <a:pt x="121065" y="-820"/>
                    <a:pt x="127582" y="23411"/>
                    <a:pt x="137773" y="25248"/>
                  </a:cubicBezTo>
                  <a:cubicBezTo>
                    <a:pt x="147964" y="27085"/>
                    <a:pt x="168607" y="13439"/>
                    <a:pt x="174774" y="11077"/>
                  </a:cubicBezTo>
                </a:path>
              </a:pathLst>
            </a:custGeom>
            <a:noFill/>
            <a:ln cap="flat" cmpd="sng" w="9525">
              <a:solidFill>
                <a:schemeClr val="dk1"/>
              </a:solidFill>
              <a:prstDash val="solid"/>
              <a:round/>
              <a:headEnd len="med" w="med" type="none"/>
              <a:tailEnd len="med" w="med" type="none"/>
            </a:ln>
          </p:spPr>
        </p:sp>
        <p:sp>
          <p:nvSpPr>
            <p:cNvPr id="1842" name="Google Shape;1842;p160"/>
            <p:cNvSpPr/>
            <p:nvPr/>
          </p:nvSpPr>
          <p:spPr>
            <a:xfrm>
              <a:off x="-112250" y="4608498"/>
              <a:ext cx="5957000" cy="716875"/>
            </a:xfrm>
            <a:custGeom>
              <a:rect b="b" l="l" r="r" t="t"/>
              <a:pathLst>
                <a:path extrusionOk="0" h="28675" w="238280">
                  <a:moveTo>
                    <a:pt x="0" y="14504"/>
                  </a:moveTo>
                  <a:cubicBezTo>
                    <a:pt x="8791" y="12099"/>
                    <a:pt x="37789" y="-498"/>
                    <a:pt x="52747" y="71"/>
                  </a:cubicBezTo>
                  <a:cubicBezTo>
                    <a:pt x="67705" y="640"/>
                    <a:pt x="77546" y="16517"/>
                    <a:pt x="89749" y="17916"/>
                  </a:cubicBezTo>
                  <a:cubicBezTo>
                    <a:pt x="101952" y="19316"/>
                    <a:pt x="117959" y="8206"/>
                    <a:pt x="125963" y="8468"/>
                  </a:cubicBezTo>
                  <a:cubicBezTo>
                    <a:pt x="133967" y="8730"/>
                    <a:pt x="125001" y="19140"/>
                    <a:pt x="137772" y="19490"/>
                  </a:cubicBezTo>
                  <a:cubicBezTo>
                    <a:pt x="150543" y="19840"/>
                    <a:pt x="185840" y="9037"/>
                    <a:pt x="202591" y="10568"/>
                  </a:cubicBezTo>
                  <a:cubicBezTo>
                    <a:pt x="219342" y="12099"/>
                    <a:pt x="232332" y="25657"/>
                    <a:pt x="238280" y="28675"/>
                  </a:cubicBezTo>
                </a:path>
              </a:pathLst>
            </a:custGeom>
            <a:noFill/>
            <a:ln cap="flat" cmpd="sng" w="9525">
              <a:solidFill>
                <a:schemeClr val="dk1"/>
              </a:solidFill>
              <a:prstDash val="solid"/>
              <a:round/>
              <a:headEnd len="med" w="med" type="none"/>
              <a:tailEnd len="med" w="med" type="none"/>
            </a:ln>
          </p:spPr>
        </p:sp>
      </p:grpSp>
      <p:sp>
        <p:nvSpPr>
          <p:cNvPr id="1843" name="Google Shape;1843;p16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44" name="Shape 1844"/>
        <p:cNvGrpSpPr/>
        <p:nvPr/>
      </p:nvGrpSpPr>
      <p:grpSpPr>
        <a:xfrm>
          <a:off x="0" y="0"/>
          <a:ext cx="0" cy="0"/>
          <a:chOff x="0" y="0"/>
          <a:chExt cx="0" cy="0"/>
        </a:xfrm>
      </p:grpSpPr>
      <p:pic>
        <p:nvPicPr>
          <p:cNvPr id="1845" name="Google Shape;1845;p161"/>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846" name="Google Shape;1846;p161"/>
          <p:cNvGrpSpPr/>
          <p:nvPr/>
        </p:nvGrpSpPr>
        <p:grpSpPr>
          <a:xfrm flipH="1">
            <a:off x="-349875" y="-217600"/>
            <a:ext cx="9814550" cy="5514775"/>
            <a:chOff x="-349875" y="-217600"/>
            <a:chExt cx="9814550" cy="5514775"/>
          </a:xfrm>
        </p:grpSpPr>
        <p:sp>
          <p:nvSpPr>
            <p:cNvPr id="1847" name="Google Shape;1847;p161"/>
            <p:cNvSpPr/>
            <p:nvPr/>
          </p:nvSpPr>
          <p:spPr>
            <a:xfrm>
              <a:off x="6585750" y="-217600"/>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848" name="Google Shape;1848;p161"/>
            <p:cNvSpPr/>
            <p:nvPr/>
          </p:nvSpPr>
          <p:spPr>
            <a:xfrm>
              <a:off x="-349875" y="42184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849" name="Google Shape;1849;p161"/>
          <p:cNvGrpSpPr/>
          <p:nvPr/>
        </p:nvGrpSpPr>
        <p:grpSpPr>
          <a:xfrm flipH="1" rot="1917845">
            <a:off x="5847098" y="4868675"/>
            <a:ext cx="650240" cy="335708"/>
            <a:chOff x="2913850" y="4730325"/>
            <a:chExt cx="650225" cy="335700"/>
          </a:xfrm>
        </p:grpSpPr>
        <p:sp>
          <p:nvSpPr>
            <p:cNvPr id="1850" name="Google Shape;1850;p16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16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853" name="Shape 1853"/>
        <p:cNvGrpSpPr/>
        <p:nvPr/>
      </p:nvGrpSpPr>
      <p:grpSpPr>
        <a:xfrm>
          <a:off x="0" y="0"/>
          <a:ext cx="0" cy="0"/>
          <a:chOff x="0" y="0"/>
          <a:chExt cx="0" cy="0"/>
        </a:xfrm>
      </p:grpSpPr>
      <p:pic>
        <p:nvPicPr>
          <p:cNvPr id="1854" name="Google Shape;1854;p162"/>
          <p:cNvPicPr preferRelativeResize="0"/>
          <p:nvPr/>
        </p:nvPicPr>
        <p:blipFill>
          <a:blip r:embed="rId2">
            <a:alphaModFix/>
          </a:blip>
          <a:stretch>
            <a:fillRect/>
          </a:stretch>
        </p:blipFill>
        <p:spPr>
          <a:xfrm>
            <a:off x="0" y="0"/>
            <a:ext cx="9144000" cy="5143527"/>
          </a:xfrm>
          <a:prstGeom prst="rect">
            <a:avLst/>
          </a:prstGeom>
          <a:noFill/>
          <a:ln>
            <a:noFill/>
          </a:ln>
        </p:spPr>
      </p:pic>
      <p:sp>
        <p:nvSpPr>
          <p:cNvPr id="1855" name="Google Shape;1855;p16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162"/>
          <p:cNvGrpSpPr/>
          <p:nvPr/>
        </p:nvGrpSpPr>
        <p:grpSpPr>
          <a:xfrm>
            <a:off x="220925" y="-125875"/>
            <a:ext cx="9139200" cy="5407433"/>
            <a:chOff x="220925" y="-125875"/>
            <a:chExt cx="9139200" cy="5407433"/>
          </a:xfrm>
        </p:grpSpPr>
        <p:sp>
          <p:nvSpPr>
            <p:cNvPr id="1857" name="Google Shape;1857;p162"/>
            <p:cNvSpPr/>
            <p:nvPr/>
          </p:nvSpPr>
          <p:spPr>
            <a:xfrm>
              <a:off x="220925" y="4786433"/>
              <a:ext cx="6383350" cy="495125"/>
            </a:xfrm>
            <a:custGeom>
              <a:rect b="b" l="l" r="r" t="t"/>
              <a:pathLst>
                <a:path extrusionOk="0" h="19805" w="255334">
                  <a:moveTo>
                    <a:pt x="0" y="19805"/>
                  </a:moveTo>
                  <a:cubicBezTo>
                    <a:pt x="5729" y="16532"/>
                    <a:pt x="21974" y="1474"/>
                    <a:pt x="34372" y="164"/>
                  </a:cubicBezTo>
                  <a:cubicBezTo>
                    <a:pt x="46771" y="-1145"/>
                    <a:pt x="63793" y="11334"/>
                    <a:pt x="74391" y="11948"/>
                  </a:cubicBezTo>
                  <a:cubicBezTo>
                    <a:pt x="84989" y="12562"/>
                    <a:pt x="87117" y="3478"/>
                    <a:pt x="97960" y="3846"/>
                  </a:cubicBezTo>
                  <a:cubicBezTo>
                    <a:pt x="108804" y="4214"/>
                    <a:pt x="118952" y="14240"/>
                    <a:pt x="139452" y="14158"/>
                  </a:cubicBezTo>
                  <a:cubicBezTo>
                    <a:pt x="159952" y="14076"/>
                    <a:pt x="201648" y="2578"/>
                    <a:pt x="220962" y="3355"/>
                  </a:cubicBezTo>
                  <a:cubicBezTo>
                    <a:pt x="240276" y="4133"/>
                    <a:pt x="249605" y="16245"/>
                    <a:pt x="255334" y="18823"/>
                  </a:cubicBezTo>
                </a:path>
              </a:pathLst>
            </a:custGeom>
            <a:noFill/>
            <a:ln cap="flat" cmpd="sng" w="9525">
              <a:solidFill>
                <a:schemeClr val="dk1"/>
              </a:solidFill>
              <a:prstDash val="solid"/>
              <a:round/>
              <a:headEnd len="med" w="med" type="none"/>
              <a:tailEnd len="med" w="med" type="none"/>
            </a:ln>
          </p:spPr>
        </p:sp>
        <p:sp>
          <p:nvSpPr>
            <p:cNvPr id="1858" name="Google Shape;1858;p162"/>
            <p:cNvSpPr/>
            <p:nvPr/>
          </p:nvSpPr>
          <p:spPr>
            <a:xfrm>
              <a:off x="5352125" y="-125875"/>
              <a:ext cx="4008000" cy="908400"/>
            </a:xfrm>
            <a:custGeom>
              <a:rect b="b" l="l" r="r" t="t"/>
              <a:pathLst>
                <a:path extrusionOk="0" h="36336" w="160320">
                  <a:moveTo>
                    <a:pt x="0" y="0"/>
                  </a:moveTo>
                  <a:cubicBezTo>
                    <a:pt x="11335" y="3601"/>
                    <a:pt x="43087" y="19396"/>
                    <a:pt x="68007" y="21605"/>
                  </a:cubicBezTo>
                  <a:cubicBezTo>
                    <a:pt x="92927" y="23815"/>
                    <a:pt x="134133" y="10802"/>
                    <a:pt x="149518" y="13257"/>
                  </a:cubicBezTo>
                  <a:cubicBezTo>
                    <a:pt x="164904" y="15712"/>
                    <a:pt x="158520" y="32490"/>
                    <a:pt x="160320" y="36336"/>
                  </a:cubicBezTo>
                </a:path>
              </a:pathLst>
            </a:custGeom>
            <a:noFill/>
            <a:ln cap="flat" cmpd="sng" w="9525">
              <a:solidFill>
                <a:schemeClr val="dk1"/>
              </a:solidFill>
              <a:prstDash val="solid"/>
              <a:round/>
              <a:headEnd len="med" w="med" type="none"/>
              <a:tailEnd len="med" w="med" type="none"/>
            </a:ln>
          </p:spPr>
        </p:sp>
      </p:grpSp>
      <p:grpSp>
        <p:nvGrpSpPr>
          <p:cNvPr id="1859" name="Google Shape;1859;p162"/>
          <p:cNvGrpSpPr/>
          <p:nvPr/>
        </p:nvGrpSpPr>
        <p:grpSpPr>
          <a:xfrm rot="-9257288">
            <a:off x="-71354" y="4483577"/>
            <a:ext cx="650306" cy="335742"/>
            <a:chOff x="2913850" y="4730325"/>
            <a:chExt cx="650225" cy="335700"/>
          </a:xfrm>
        </p:grpSpPr>
        <p:sp>
          <p:nvSpPr>
            <p:cNvPr id="1860" name="Google Shape;1860;p16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04" name="Google Shape;10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5" name="Google Shape;105;p1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8"/>
          <p:cNvGrpSpPr/>
          <p:nvPr/>
        </p:nvGrpSpPr>
        <p:grpSpPr>
          <a:xfrm rot="-3900959">
            <a:off x="8568123" y="1255853"/>
            <a:ext cx="650278" cy="335728"/>
            <a:chOff x="2913850" y="4730325"/>
            <a:chExt cx="650225" cy="335700"/>
          </a:xfrm>
        </p:grpSpPr>
        <p:sp>
          <p:nvSpPr>
            <p:cNvPr id="107" name="Google Shape;107;p1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18"/>
          <p:cNvGrpSpPr/>
          <p:nvPr/>
        </p:nvGrpSpPr>
        <p:grpSpPr>
          <a:xfrm>
            <a:off x="-230925" y="-61825"/>
            <a:ext cx="9602975" cy="5241473"/>
            <a:chOff x="-230925" y="-61825"/>
            <a:chExt cx="9602975" cy="5241473"/>
          </a:xfrm>
        </p:grpSpPr>
        <p:sp>
          <p:nvSpPr>
            <p:cNvPr id="110" name="Google Shape;110;p18"/>
            <p:cNvSpPr/>
            <p:nvPr/>
          </p:nvSpPr>
          <p:spPr>
            <a:xfrm>
              <a:off x="5425625" y="-61825"/>
              <a:ext cx="3946425" cy="1119925"/>
            </a:xfrm>
            <a:custGeom>
              <a:rect b="b" l="l" r="r" t="t"/>
              <a:pathLst>
                <a:path extrusionOk="0" h="44797" w="157857">
                  <a:moveTo>
                    <a:pt x="0" y="0"/>
                  </a:moveTo>
                  <a:cubicBezTo>
                    <a:pt x="7016" y="3113"/>
                    <a:pt x="27756" y="17365"/>
                    <a:pt x="42095" y="18680"/>
                  </a:cubicBezTo>
                  <a:cubicBezTo>
                    <a:pt x="56434" y="19996"/>
                    <a:pt x="76385" y="7981"/>
                    <a:pt x="86032" y="7893"/>
                  </a:cubicBezTo>
                  <a:cubicBezTo>
                    <a:pt x="95679" y="7805"/>
                    <a:pt x="93092" y="16795"/>
                    <a:pt x="99976" y="18154"/>
                  </a:cubicBezTo>
                  <a:cubicBezTo>
                    <a:pt x="106860" y="19513"/>
                    <a:pt x="122690" y="11620"/>
                    <a:pt x="127338" y="16049"/>
                  </a:cubicBezTo>
                  <a:cubicBezTo>
                    <a:pt x="131986" y="20478"/>
                    <a:pt x="122778" y="44156"/>
                    <a:pt x="127864" y="44726"/>
                  </a:cubicBezTo>
                  <a:cubicBezTo>
                    <a:pt x="132951" y="45296"/>
                    <a:pt x="152858" y="23679"/>
                    <a:pt x="157857" y="19469"/>
                  </a:cubicBezTo>
                </a:path>
              </a:pathLst>
            </a:custGeom>
            <a:noFill/>
            <a:ln cap="flat" cmpd="sng" w="9525">
              <a:solidFill>
                <a:schemeClr val="dk1"/>
              </a:solidFill>
              <a:prstDash val="solid"/>
              <a:round/>
              <a:headEnd len="med" w="med" type="none"/>
              <a:tailEnd len="med" w="med" type="none"/>
            </a:ln>
          </p:spPr>
        </p:sp>
        <p:sp>
          <p:nvSpPr>
            <p:cNvPr id="111" name="Google Shape;111;p18"/>
            <p:cNvSpPr/>
            <p:nvPr/>
          </p:nvSpPr>
          <p:spPr>
            <a:xfrm>
              <a:off x="-230925" y="4152273"/>
              <a:ext cx="2163950" cy="1027375"/>
            </a:xfrm>
            <a:custGeom>
              <a:rect b="b" l="l" r="r" t="t"/>
              <a:pathLst>
                <a:path extrusionOk="0" h="41095" w="86558">
                  <a:moveTo>
                    <a:pt x="0" y="31887"/>
                  </a:moveTo>
                  <a:cubicBezTo>
                    <a:pt x="5043" y="26581"/>
                    <a:pt x="24117" y="885"/>
                    <a:pt x="30256" y="52"/>
                  </a:cubicBezTo>
                  <a:cubicBezTo>
                    <a:pt x="36395" y="-781"/>
                    <a:pt x="28854" y="21363"/>
                    <a:pt x="36834" y="26888"/>
                  </a:cubicBezTo>
                  <a:cubicBezTo>
                    <a:pt x="44815" y="32413"/>
                    <a:pt x="69852" y="30834"/>
                    <a:pt x="78139" y="33202"/>
                  </a:cubicBezTo>
                  <a:cubicBezTo>
                    <a:pt x="86426" y="35570"/>
                    <a:pt x="85155" y="39780"/>
                    <a:pt x="86558" y="41095"/>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14" name="Google Shape;114;p19"/>
          <p:cNvGrpSpPr/>
          <p:nvPr/>
        </p:nvGrpSpPr>
        <p:grpSpPr>
          <a:xfrm flipH="1">
            <a:off x="-800" y="-2450"/>
            <a:ext cx="9144775" cy="5143500"/>
            <a:chOff x="-800" y="-2450"/>
            <a:chExt cx="9144775" cy="5143500"/>
          </a:xfrm>
        </p:grpSpPr>
        <p:pic>
          <p:nvPicPr>
            <p:cNvPr id="115" name="Google Shape;115;p19"/>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16" name="Google Shape;116;p19"/>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9"/>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8" name="Google Shape;118;p19"/>
          <p:cNvSpPr txBox="1"/>
          <p:nvPr>
            <p:ph idx="1" type="body"/>
          </p:nvPr>
        </p:nvSpPr>
        <p:spPr>
          <a:xfrm>
            <a:off x="715100" y="2052250"/>
            <a:ext cx="3541800" cy="178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119" name="Google Shape;119;p19"/>
          <p:cNvSpPr/>
          <p:nvPr>
            <p:ph idx="2" type="pic"/>
          </p:nvPr>
        </p:nvSpPr>
        <p:spPr>
          <a:xfrm>
            <a:off x="4884550" y="775076"/>
            <a:ext cx="3262800" cy="3612900"/>
          </a:xfrm>
          <a:prstGeom prst="rect">
            <a:avLst/>
          </a:prstGeom>
          <a:noFill/>
          <a:ln>
            <a:noFill/>
          </a:ln>
        </p:spPr>
      </p:sp>
      <p:sp>
        <p:nvSpPr>
          <p:cNvPr id="120" name="Google Shape;120;p19"/>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9"/>
          <p:cNvGrpSpPr/>
          <p:nvPr/>
        </p:nvGrpSpPr>
        <p:grpSpPr>
          <a:xfrm>
            <a:off x="-349875" y="-45725"/>
            <a:ext cx="9814550" cy="5293800"/>
            <a:chOff x="-349875" y="-45725"/>
            <a:chExt cx="9814550" cy="5293800"/>
          </a:xfrm>
        </p:grpSpPr>
        <p:sp>
          <p:nvSpPr>
            <p:cNvPr id="122" name="Google Shape;122;p19"/>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23" name="Google Shape;123;p19"/>
            <p:cNvSpPr/>
            <p:nvPr/>
          </p:nvSpPr>
          <p:spPr>
            <a:xfrm>
              <a:off x="-349875" y="41693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24" name="Google Shape;124;p19"/>
          <p:cNvGrpSpPr/>
          <p:nvPr/>
        </p:nvGrpSpPr>
        <p:grpSpPr>
          <a:xfrm rot="-1917845">
            <a:off x="2617462" y="4868675"/>
            <a:ext cx="650240" cy="335708"/>
            <a:chOff x="2913850" y="4730325"/>
            <a:chExt cx="650225" cy="335700"/>
          </a:xfrm>
        </p:grpSpPr>
        <p:sp>
          <p:nvSpPr>
            <p:cNvPr id="125" name="Google Shape;125;p1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2">
            <a:alphaModFix/>
          </a:blip>
          <a:stretch>
            <a:fillRect/>
          </a:stretch>
        </p:blipFill>
        <p:spPr>
          <a:xfrm>
            <a:off x="0" y="0"/>
            <a:ext cx="9144000" cy="5143527"/>
          </a:xfrm>
          <a:prstGeom prst="rect">
            <a:avLst/>
          </a:prstGeom>
          <a:noFill/>
          <a:ln>
            <a:noFill/>
          </a:ln>
        </p:spPr>
      </p:pic>
      <p:sp>
        <p:nvSpPr>
          <p:cNvPr id="129" name="Google Shape;129;p20"/>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900"/>
              <a:buNone/>
              <a:defRPr sz="4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30" name="Google Shape;130;p20"/>
          <p:cNvGrpSpPr/>
          <p:nvPr/>
        </p:nvGrpSpPr>
        <p:grpSpPr>
          <a:xfrm rot="9006438">
            <a:off x="7738232" y="4349652"/>
            <a:ext cx="650255" cy="335715"/>
            <a:chOff x="2913850" y="4730325"/>
            <a:chExt cx="650225" cy="335700"/>
          </a:xfrm>
        </p:grpSpPr>
        <p:sp>
          <p:nvSpPr>
            <p:cNvPr id="131" name="Google Shape;131;p2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0"/>
          <p:cNvGrpSpPr/>
          <p:nvPr/>
        </p:nvGrpSpPr>
        <p:grpSpPr>
          <a:xfrm>
            <a:off x="-343202" y="-286975"/>
            <a:ext cx="9629677" cy="5506468"/>
            <a:chOff x="-343202" y="-286975"/>
            <a:chExt cx="9629677" cy="5506468"/>
          </a:xfrm>
        </p:grpSpPr>
        <p:sp>
          <p:nvSpPr>
            <p:cNvPr id="134" name="Google Shape;134;p20"/>
            <p:cNvSpPr/>
            <p:nvPr/>
          </p:nvSpPr>
          <p:spPr>
            <a:xfrm>
              <a:off x="-343202" y="-286975"/>
              <a:ext cx="4565975" cy="1432875"/>
            </a:xfrm>
            <a:custGeom>
              <a:rect b="b" l="l" r="r" t="t"/>
              <a:pathLst>
                <a:path extrusionOk="0" h="57315" w="182639">
                  <a:moveTo>
                    <a:pt x="2433" y="24060"/>
                  </a:moveTo>
                  <a:cubicBezTo>
                    <a:pt x="2597" y="24510"/>
                    <a:pt x="-3705" y="21237"/>
                    <a:pt x="3415" y="26761"/>
                  </a:cubicBezTo>
                  <a:cubicBezTo>
                    <a:pt x="10535" y="32285"/>
                    <a:pt x="31199" y="58965"/>
                    <a:pt x="45152" y="57205"/>
                  </a:cubicBezTo>
                  <a:cubicBezTo>
                    <a:pt x="59105" y="55446"/>
                    <a:pt x="74737" y="22915"/>
                    <a:pt x="87135" y="16204"/>
                  </a:cubicBezTo>
                  <a:cubicBezTo>
                    <a:pt x="99533" y="9493"/>
                    <a:pt x="111890" y="18290"/>
                    <a:pt x="119542" y="16940"/>
                  </a:cubicBezTo>
                  <a:cubicBezTo>
                    <a:pt x="127194" y="15590"/>
                    <a:pt x="126131" y="8307"/>
                    <a:pt x="133046" y="8102"/>
                  </a:cubicBezTo>
                  <a:cubicBezTo>
                    <a:pt x="139961" y="7898"/>
                    <a:pt x="152769" y="17063"/>
                    <a:pt x="161034" y="15713"/>
                  </a:cubicBezTo>
                  <a:cubicBezTo>
                    <a:pt x="169300" y="14363"/>
                    <a:pt x="179038" y="2619"/>
                    <a:pt x="182639" y="0"/>
                  </a:cubicBezTo>
                </a:path>
              </a:pathLst>
            </a:custGeom>
            <a:noFill/>
            <a:ln cap="flat" cmpd="sng" w="9525">
              <a:solidFill>
                <a:schemeClr val="dk1"/>
              </a:solidFill>
              <a:prstDash val="solid"/>
              <a:round/>
              <a:headEnd len="med" w="med" type="none"/>
              <a:tailEnd len="med" w="med" type="none"/>
            </a:ln>
          </p:spPr>
        </p:sp>
        <p:sp>
          <p:nvSpPr>
            <p:cNvPr id="135" name="Google Shape;135;p20"/>
            <p:cNvSpPr/>
            <p:nvPr/>
          </p:nvSpPr>
          <p:spPr>
            <a:xfrm>
              <a:off x="6567425" y="4100443"/>
              <a:ext cx="2719050" cy="1119050"/>
            </a:xfrm>
            <a:custGeom>
              <a:rect b="b" l="l" r="r" t="t"/>
              <a:pathLst>
                <a:path extrusionOk="0" h="44762" w="108762">
                  <a:moveTo>
                    <a:pt x="0" y="44762"/>
                  </a:moveTo>
                  <a:cubicBezTo>
                    <a:pt x="3478" y="40670"/>
                    <a:pt x="9698" y="21643"/>
                    <a:pt x="20869" y="20211"/>
                  </a:cubicBezTo>
                  <a:cubicBezTo>
                    <a:pt x="32040" y="18779"/>
                    <a:pt x="55036" y="39524"/>
                    <a:pt x="67025" y="36169"/>
                  </a:cubicBezTo>
                  <a:cubicBezTo>
                    <a:pt x="79014" y="32814"/>
                    <a:pt x="85848" y="1348"/>
                    <a:pt x="92804" y="79"/>
                  </a:cubicBezTo>
                  <a:cubicBezTo>
                    <a:pt x="99760" y="-1189"/>
                    <a:pt x="106102" y="23812"/>
                    <a:pt x="108762" y="28558"/>
                  </a:cubicBezTo>
                </a:path>
              </a:pathLst>
            </a:custGeom>
            <a:noFill/>
            <a:ln cap="flat" cmpd="sng" w="9525">
              <a:solidFill>
                <a:schemeClr val="dk1"/>
              </a:solidFill>
              <a:prstDash val="solid"/>
              <a:round/>
              <a:headEnd len="med" w="med" type="none"/>
              <a:tailEnd len="med" w="med" type="none"/>
            </a:ln>
          </p:spPr>
        </p:sp>
      </p:grpSp>
      <p:sp>
        <p:nvSpPr>
          <p:cNvPr id="136" name="Google Shape;136;p2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2">
            <a:alphaModFix/>
          </a:blip>
          <a:stretch>
            <a:fillRect/>
          </a:stretch>
        </p:blipFill>
        <p:spPr>
          <a:xfrm>
            <a:off x="0" y="0"/>
            <a:ext cx="9144000" cy="5143527"/>
          </a:xfrm>
          <a:prstGeom prst="rect">
            <a:avLst/>
          </a:prstGeom>
          <a:noFill/>
          <a:ln>
            <a:noFill/>
          </a:ln>
        </p:spPr>
      </p:pic>
      <p:sp>
        <p:nvSpPr>
          <p:cNvPr id="139" name="Google Shape;139;p21"/>
          <p:cNvSpPr txBox="1"/>
          <p:nvPr>
            <p:ph type="title"/>
          </p:nvPr>
        </p:nvSpPr>
        <p:spPr>
          <a:xfrm>
            <a:off x="2201850" y="1768999"/>
            <a:ext cx="47403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3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0" name="Google Shape;140;p21"/>
          <p:cNvSpPr txBox="1"/>
          <p:nvPr>
            <p:ph idx="1" type="subTitle"/>
          </p:nvPr>
        </p:nvSpPr>
        <p:spPr>
          <a:xfrm>
            <a:off x="2201925" y="2612051"/>
            <a:ext cx="4740300" cy="113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41" name="Google Shape;141;p21"/>
          <p:cNvGrpSpPr/>
          <p:nvPr/>
        </p:nvGrpSpPr>
        <p:grpSpPr>
          <a:xfrm rot="9006438">
            <a:off x="450582" y="286402"/>
            <a:ext cx="650255" cy="335715"/>
            <a:chOff x="2913850" y="4730325"/>
            <a:chExt cx="650225" cy="335700"/>
          </a:xfrm>
        </p:grpSpPr>
        <p:sp>
          <p:nvSpPr>
            <p:cNvPr id="142" name="Google Shape;142;p2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21"/>
          <p:cNvGrpSpPr/>
          <p:nvPr/>
        </p:nvGrpSpPr>
        <p:grpSpPr>
          <a:xfrm>
            <a:off x="-509475" y="-214175"/>
            <a:ext cx="9998500" cy="5608975"/>
            <a:chOff x="-509475" y="-214175"/>
            <a:chExt cx="9998500" cy="5608975"/>
          </a:xfrm>
        </p:grpSpPr>
        <p:sp>
          <p:nvSpPr>
            <p:cNvPr id="145" name="Google Shape;145;p21"/>
            <p:cNvSpPr/>
            <p:nvPr/>
          </p:nvSpPr>
          <p:spPr>
            <a:xfrm>
              <a:off x="-509475" y="-214175"/>
              <a:ext cx="3443325" cy="1425250"/>
            </a:xfrm>
            <a:custGeom>
              <a:rect b="b" l="l" r="r" t="t"/>
              <a:pathLst>
                <a:path extrusionOk="0" h="57010" w="137733">
                  <a:moveTo>
                    <a:pt x="0" y="29461"/>
                  </a:moveTo>
                  <a:cubicBezTo>
                    <a:pt x="7365" y="34044"/>
                    <a:pt x="32080" y="57777"/>
                    <a:pt x="44192" y="56959"/>
                  </a:cubicBezTo>
                  <a:cubicBezTo>
                    <a:pt x="56304" y="56141"/>
                    <a:pt x="64447" y="29871"/>
                    <a:pt x="72672" y="24551"/>
                  </a:cubicBezTo>
                  <a:cubicBezTo>
                    <a:pt x="80897" y="19232"/>
                    <a:pt x="88139" y="29052"/>
                    <a:pt x="93540" y="25042"/>
                  </a:cubicBezTo>
                  <a:cubicBezTo>
                    <a:pt x="98941" y="21032"/>
                    <a:pt x="101070" y="2537"/>
                    <a:pt x="105080" y="491"/>
                  </a:cubicBezTo>
                  <a:cubicBezTo>
                    <a:pt x="109090" y="-1555"/>
                    <a:pt x="112159" y="12848"/>
                    <a:pt x="117601" y="12766"/>
                  </a:cubicBezTo>
                  <a:cubicBezTo>
                    <a:pt x="123043" y="12684"/>
                    <a:pt x="134378" y="2128"/>
                    <a:pt x="137733" y="0"/>
                  </a:cubicBezTo>
                </a:path>
              </a:pathLst>
            </a:custGeom>
            <a:noFill/>
            <a:ln cap="flat" cmpd="sng" w="9525">
              <a:solidFill>
                <a:schemeClr val="dk1"/>
              </a:solidFill>
              <a:prstDash val="solid"/>
              <a:round/>
              <a:headEnd len="med" w="med" type="none"/>
              <a:tailEnd len="med" w="med" type="none"/>
            </a:ln>
          </p:spPr>
        </p:sp>
        <p:sp>
          <p:nvSpPr>
            <p:cNvPr id="146" name="Google Shape;146;p21"/>
            <p:cNvSpPr/>
            <p:nvPr/>
          </p:nvSpPr>
          <p:spPr>
            <a:xfrm>
              <a:off x="5720400" y="3240425"/>
              <a:ext cx="3768625" cy="2154375"/>
            </a:xfrm>
            <a:custGeom>
              <a:rect b="b" l="l" r="r" t="t"/>
              <a:pathLst>
                <a:path extrusionOk="0" h="86175" w="150745">
                  <a:moveTo>
                    <a:pt x="0" y="86175"/>
                  </a:moveTo>
                  <a:cubicBezTo>
                    <a:pt x="6302" y="82101"/>
                    <a:pt x="27580" y="63981"/>
                    <a:pt x="37810" y="61730"/>
                  </a:cubicBezTo>
                  <a:cubicBezTo>
                    <a:pt x="48040" y="59480"/>
                    <a:pt x="52786" y="72649"/>
                    <a:pt x="61379" y="72672"/>
                  </a:cubicBezTo>
                  <a:cubicBezTo>
                    <a:pt x="69972" y="72695"/>
                    <a:pt x="80488" y="61870"/>
                    <a:pt x="89367" y="61870"/>
                  </a:cubicBezTo>
                  <a:cubicBezTo>
                    <a:pt x="98246" y="61870"/>
                    <a:pt x="104425" y="82984"/>
                    <a:pt x="114655" y="72672"/>
                  </a:cubicBezTo>
                  <a:cubicBezTo>
                    <a:pt x="124885" y="62360"/>
                    <a:pt x="144730" y="12112"/>
                    <a:pt x="150745" y="0"/>
                  </a:cubicBezTo>
                </a:path>
              </a:pathLst>
            </a:custGeom>
            <a:noFill/>
            <a:ln cap="flat" cmpd="sng" w="9525">
              <a:solidFill>
                <a:schemeClr val="dk1"/>
              </a:solidFill>
              <a:prstDash val="solid"/>
              <a:round/>
              <a:headEnd len="med" w="med" type="none"/>
              <a:tailEnd len="med" w="med" type="none"/>
            </a:ln>
          </p:spPr>
        </p:sp>
      </p:grpSp>
      <p:sp>
        <p:nvSpPr>
          <p:cNvPr id="147" name="Google Shape;147;p21"/>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22"/>
          <p:cNvSpPr/>
          <p:nvPr>
            <p:ph idx="2" type="pic"/>
          </p:nvPr>
        </p:nvSpPr>
        <p:spPr>
          <a:xfrm>
            <a:off x="-6875" y="0"/>
            <a:ext cx="9144000" cy="5157300"/>
          </a:xfrm>
          <a:prstGeom prst="rect">
            <a:avLst/>
          </a:prstGeom>
          <a:noFill/>
          <a:ln>
            <a:noFill/>
          </a:ln>
        </p:spPr>
      </p:sp>
      <p:sp>
        <p:nvSpPr>
          <p:cNvPr id="150" name="Google Shape;150;p22"/>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151" name="Google Shape;151;p22"/>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2"/>
          <p:cNvGrpSpPr/>
          <p:nvPr/>
        </p:nvGrpSpPr>
        <p:grpSpPr>
          <a:xfrm>
            <a:off x="-319200" y="-64013"/>
            <a:ext cx="9593425" cy="5228933"/>
            <a:chOff x="-319200" y="-64013"/>
            <a:chExt cx="9593425" cy="5228933"/>
          </a:xfrm>
        </p:grpSpPr>
        <p:sp>
          <p:nvSpPr>
            <p:cNvPr id="153" name="Google Shape;153;p22"/>
            <p:cNvSpPr/>
            <p:nvPr/>
          </p:nvSpPr>
          <p:spPr>
            <a:xfrm>
              <a:off x="3952725" y="-64013"/>
              <a:ext cx="5321500" cy="1198425"/>
            </a:xfrm>
            <a:custGeom>
              <a:rect b="b" l="l" r="r" t="t"/>
              <a:pathLst>
                <a:path extrusionOk="0" h="47937" w="212860">
                  <a:moveTo>
                    <a:pt x="0" y="1208"/>
                  </a:moveTo>
                  <a:cubicBezTo>
                    <a:pt x="7938" y="4113"/>
                    <a:pt x="33021" y="17331"/>
                    <a:pt x="47629" y="18640"/>
                  </a:cubicBezTo>
                  <a:cubicBezTo>
                    <a:pt x="62237" y="19950"/>
                    <a:pt x="75536" y="9556"/>
                    <a:pt x="87648" y="9065"/>
                  </a:cubicBezTo>
                  <a:cubicBezTo>
                    <a:pt x="99760" y="8574"/>
                    <a:pt x="109744" y="17043"/>
                    <a:pt x="120301" y="15693"/>
                  </a:cubicBezTo>
                  <a:cubicBezTo>
                    <a:pt x="130858" y="14343"/>
                    <a:pt x="140147" y="-4397"/>
                    <a:pt x="150990" y="963"/>
                  </a:cubicBezTo>
                  <a:cubicBezTo>
                    <a:pt x="161834" y="6324"/>
                    <a:pt x="175050" y="46547"/>
                    <a:pt x="185362" y="47856"/>
                  </a:cubicBezTo>
                  <a:cubicBezTo>
                    <a:pt x="195674" y="49165"/>
                    <a:pt x="208277" y="15325"/>
                    <a:pt x="212860" y="8819"/>
                  </a:cubicBezTo>
                </a:path>
              </a:pathLst>
            </a:custGeom>
            <a:noFill/>
            <a:ln cap="flat" cmpd="sng" w="9525">
              <a:solidFill>
                <a:schemeClr val="dk1"/>
              </a:solidFill>
              <a:prstDash val="solid"/>
              <a:round/>
              <a:headEnd len="med" w="med" type="none"/>
              <a:tailEnd len="med" w="med" type="none"/>
            </a:ln>
          </p:spPr>
        </p:sp>
        <p:sp>
          <p:nvSpPr>
            <p:cNvPr id="154" name="Google Shape;154;p22"/>
            <p:cNvSpPr/>
            <p:nvPr/>
          </p:nvSpPr>
          <p:spPr>
            <a:xfrm>
              <a:off x="-319200" y="2856220"/>
              <a:ext cx="1978550" cy="2308700"/>
            </a:xfrm>
            <a:custGeom>
              <a:rect b="b" l="l" r="r" t="t"/>
              <a:pathLst>
                <a:path extrusionOk="0" h="92348" w="79142">
                  <a:moveTo>
                    <a:pt x="0" y="7400"/>
                  </a:moveTo>
                  <a:cubicBezTo>
                    <a:pt x="8511" y="6786"/>
                    <a:pt x="46033" y="-6063"/>
                    <a:pt x="51066" y="3717"/>
                  </a:cubicBezTo>
                  <a:cubicBezTo>
                    <a:pt x="56099" y="13497"/>
                    <a:pt x="26393" y="55480"/>
                    <a:pt x="30198" y="66078"/>
                  </a:cubicBezTo>
                  <a:cubicBezTo>
                    <a:pt x="34004" y="76676"/>
                    <a:pt x="65797" y="62927"/>
                    <a:pt x="73899" y="67305"/>
                  </a:cubicBezTo>
                  <a:cubicBezTo>
                    <a:pt x="82001" y="71683"/>
                    <a:pt x="77991" y="88174"/>
                    <a:pt x="78809" y="92348"/>
                  </a:cubicBezTo>
                </a:path>
              </a:pathLst>
            </a:custGeom>
            <a:noFill/>
            <a:ln cap="flat" cmpd="sng" w="9525">
              <a:solidFill>
                <a:schemeClr val="dk1"/>
              </a:solidFill>
              <a:prstDash val="solid"/>
              <a:round/>
              <a:headEnd len="med" w="med" type="none"/>
              <a:tailEnd len="med" w="med" type="none"/>
            </a:ln>
          </p:spPr>
        </p:sp>
      </p:grpSp>
      <p:grpSp>
        <p:nvGrpSpPr>
          <p:cNvPr id="155" name="Google Shape;155;p22"/>
          <p:cNvGrpSpPr/>
          <p:nvPr/>
        </p:nvGrpSpPr>
        <p:grpSpPr>
          <a:xfrm rot="9006438">
            <a:off x="8313107" y="280252"/>
            <a:ext cx="650255" cy="335715"/>
            <a:chOff x="2913850" y="4730325"/>
            <a:chExt cx="650225" cy="335700"/>
          </a:xfrm>
        </p:grpSpPr>
        <p:sp>
          <p:nvSpPr>
            <p:cNvPr id="156" name="Google Shape;156;p2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60" name="Google Shape;160;p23"/>
          <p:cNvSpPr txBox="1"/>
          <p:nvPr>
            <p:ph hasCustomPrompt="1" type="title"/>
          </p:nvPr>
        </p:nvSpPr>
        <p:spPr>
          <a:xfrm>
            <a:off x="1096100" y="1229400"/>
            <a:ext cx="4184400" cy="1058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0" sz="4900">
                <a:solidFill>
                  <a:schemeClr val="lt1"/>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1" name="Google Shape;161;p23"/>
          <p:cNvSpPr txBox="1"/>
          <p:nvPr>
            <p:ph idx="1" type="subTitle"/>
          </p:nvPr>
        </p:nvSpPr>
        <p:spPr>
          <a:xfrm>
            <a:off x="1096125" y="2287800"/>
            <a:ext cx="4184400" cy="172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62" name="Google Shape;162;p23"/>
          <p:cNvGrpSpPr/>
          <p:nvPr/>
        </p:nvGrpSpPr>
        <p:grpSpPr>
          <a:xfrm>
            <a:off x="-119100" y="-81550"/>
            <a:ext cx="9412200" cy="5290398"/>
            <a:chOff x="-119100" y="-81550"/>
            <a:chExt cx="9412200" cy="5290398"/>
          </a:xfrm>
        </p:grpSpPr>
        <p:sp>
          <p:nvSpPr>
            <p:cNvPr id="163" name="Google Shape;163;p23"/>
            <p:cNvSpPr/>
            <p:nvPr/>
          </p:nvSpPr>
          <p:spPr>
            <a:xfrm>
              <a:off x="3998325" y="-81550"/>
              <a:ext cx="5294775" cy="1164200"/>
            </a:xfrm>
            <a:custGeom>
              <a:rect b="b" l="l" r="r" t="t"/>
              <a:pathLst>
                <a:path extrusionOk="0" h="46568" w="211791">
                  <a:moveTo>
                    <a:pt x="0" y="0"/>
                  </a:moveTo>
                  <a:cubicBezTo>
                    <a:pt x="7016" y="3420"/>
                    <a:pt x="24468" y="20258"/>
                    <a:pt x="42095" y="20521"/>
                  </a:cubicBezTo>
                  <a:cubicBezTo>
                    <a:pt x="59722" y="20784"/>
                    <a:pt x="85944" y="438"/>
                    <a:pt x="105764" y="1578"/>
                  </a:cubicBezTo>
                  <a:cubicBezTo>
                    <a:pt x="125584" y="2718"/>
                    <a:pt x="145491" y="24819"/>
                    <a:pt x="161014" y="27362"/>
                  </a:cubicBezTo>
                  <a:cubicBezTo>
                    <a:pt x="176537" y="29905"/>
                    <a:pt x="190437" y="13637"/>
                    <a:pt x="198900" y="16838"/>
                  </a:cubicBezTo>
                  <a:cubicBezTo>
                    <a:pt x="207363" y="20039"/>
                    <a:pt x="209643" y="41613"/>
                    <a:pt x="211791" y="46568"/>
                  </a:cubicBezTo>
                </a:path>
              </a:pathLst>
            </a:custGeom>
            <a:noFill/>
            <a:ln cap="flat" cmpd="sng" w="9525">
              <a:solidFill>
                <a:schemeClr val="dk1"/>
              </a:solidFill>
              <a:prstDash val="solid"/>
              <a:round/>
              <a:headEnd len="med" w="med" type="none"/>
              <a:tailEnd len="med" w="med" type="none"/>
            </a:ln>
          </p:spPr>
        </p:sp>
        <p:sp>
          <p:nvSpPr>
            <p:cNvPr id="164" name="Google Shape;164;p23"/>
            <p:cNvSpPr/>
            <p:nvPr/>
          </p:nvSpPr>
          <p:spPr>
            <a:xfrm>
              <a:off x="-119100" y="4534798"/>
              <a:ext cx="3703050" cy="674050"/>
            </a:xfrm>
            <a:custGeom>
              <a:rect b="b" l="l" r="r" t="t"/>
              <a:pathLst>
                <a:path extrusionOk="0" h="26962" w="148122">
                  <a:moveTo>
                    <a:pt x="0" y="17227"/>
                  </a:moveTo>
                  <a:cubicBezTo>
                    <a:pt x="7498" y="14377"/>
                    <a:pt x="32404" y="-882"/>
                    <a:pt x="44989" y="126"/>
                  </a:cubicBezTo>
                  <a:cubicBezTo>
                    <a:pt x="57574" y="1135"/>
                    <a:pt x="65598" y="21173"/>
                    <a:pt x="75508" y="23278"/>
                  </a:cubicBezTo>
                  <a:cubicBezTo>
                    <a:pt x="85418" y="25383"/>
                    <a:pt x="98617" y="13457"/>
                    <a:pt x="104449" y="12755"/>
                  </a:cubicBezTo>
                  <a:cubicBezTo>
                    <a:pt x="110281" y="12054"/>
                    <a:pt x="104887" y="18236"/>
                    <a:pt x="110500" y="19069"/>
                  </a:cubicBezTo>
                  <a:cubicBezTo>
                    <a:pt x="116113" y="19902"/>
                    <a:pt x="131855" y="16438"/>
                    <a:pt x="138125" y="17753"/>
                  </a:cubicBezTo>
                  <a:cubicBezTo>
                    <a:pt x="144395" y="19069"/>
                    <a:pt x="146456" y="25427"/>
                    <a:pt x="148122" y="26962"/>
                  </a:cubicBezTo>
                </a:path>
              </a:pathLst>
            </a:custGeom>
            <a:noFill/>
            <a:ln cap="flat" cmpd="sng" w="9525">
              <a:solidFill>
                <a:schemeClr val="dk1"/>
              </a:solidFill>
              <a:prstDash val="solid"/>
              <a:round/>
              <a:headEnd len="med" w="med" type="none"/>
              <a:tailEnd len="med" w="med" type="none"/>
            </a:ln>
          </p:spPr>
        </p:sp>
      </p:grpSp>
      <p:grpSp>
        <p:nvGrpSpPr>
          <p:cNvPr id="165" name="Google Shape;165;p23"/>
          <p:cNvGrpSpPr/>
          <p:nvPr/>
        </p:nvGrpSpPr>
        <p:grpSpPr>
          <a:xfrm rot="-3900959">
            <a:off x="8294598" y="899890"/>
            <a:ext cx="650278" cy="335728"/>
            <a:chOff x="2913850" y="4730325"/>
            <a:chExt cx="650225" cy="335700"/>
          </a:xfrm>
        </p:grpSpPr>
        <p:sp>
          <p:nvSpPr>
            <p:cNvPr id="166" name="Google Shape;166;p2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3"/>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72" name="Google Shape;172;p25"/>
          <p:cNvGrpSpPr/>
          <p:nvPr/>
        </p:nvGrpSpPr>
        <p:grpSpPr>
          <a:xfrm flipH="1" rot="10800000">
            <a:off x="-800" y="-2450"/>
            <a:ext cx="9144775" cy="5143500"/>
            <a:chOff x="-800" y="-2450"/>
            <a:chExt cx="9144775" cy="5143500"/>
          </a:xfrm>
        </p:grpSpPr>
        <p:pic>
          <p:nvPicPr>
            <p:cNvPr id="173" name="Google Shape;173;p25"/>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74" name="Google Shape;174;p25"/>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6" name="Google Shape;176;p25"/>
          <p:cNvSpPr txBox="1"/>
          <p:nvPr>
            <p:ph hasCustomPrompt="1" idx="2" type="title"/>
          </p:nvPr>
        </p:nvSpPr>
        <p:spPr>
          <a:xfrm>
            <a:off x="72000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77" name="Google Shape;177;p25"/>
          <p:cNvSpPr txBox="1"/>
          <p:nvPr>
            <p:ph hasCustomPrompt="1" idx="3" type="title"/>
          </p:nvPr>
        </p:nvSpPr>
        <p:spPr>
          <a:xfrm>
            <a:off x="72000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78" name="Google Shape;178;p25"/>
          <p:cNvSpPr txBox="1"/>
          <p:nvPr>
            <p:ph hasCustomPrompt="1" idx="4" type="title"/>
          </p:nvPr>
        </p:nvSpPr>
        <p:spPr>
          <a:xfrm>
            <a:off x="3419275"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79" name="Google Shape;179;p25"/>
          <p:cNvSpPr txBox="1"/>
          <p:nvPr>
            <p:ph hasCustomPrompt="1" idx="5" type="title"/>
          </p:nvPr>
        </p:nvSpPr>
        <p:spPr>
          <a:xfrm>
            <a:off x="3419275"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0" name="Google Shape;180;p25"/>
          <p:cNvSpPr txBox="1"/>
          <p:nvPr>
            <p:ph hasCustomPrompt="1" idx="6" type="title"/>
          </p:nvPr>
        </p:nvSpPr>
        <p:spPr>
          <a:xfrm>
            <a:off x="611855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 name="Google Shape;181;p25"/>
          <p:cNvSpPr txBox="1"/>
          <p:nvPr>
            <p:ph hasCustomPrompt="1" idx="7" type="title"/>
          </p:nvPr>
        </p:nvSpPr>
        <p:spPr>
          <a:xfrm>
            <a:off x="611855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2" name="Google Shape;182;p25"/>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5"/>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5"/>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5" name="Google Shape;185;p25"/>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25"/>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25"/>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88" name="Google Shape;188;p25"/>
          <p:cNvGrpSpPr/>
          <p:nvPr/>
        </p:nvGrpSpPr>
        <p:grpSpPr>
          <a:xfrm>
            <a:off x="-365125" y="-45725"/>
            <a:ext cx="9829800" cy="5240425"/>
            <a:chOff x="-365125" y="-45725"/>
            <a:chExt cx="9829800" cy="5240425"/>
          </a:xfrm>
        </p:grpSpPr>
        <p:sp>
          <p:nvSpPr>
            <p:cNvPr id="189" name="Google Shape;189;p25"/>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90" name="Google Shape;190;p25"/>
            <p:cNvSpPr/>
            <p:nvPr/>
          </p:nvSpPr>
          <p:spPr>
            <a:xfrm>
              <a:off x="-365125" y="4116000"/>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91" name="Google Shape;191;p25"/>
          <p:cNvGrpSpPr/>
          <p:nvPr/>
        </p:nvGrpSpPr>
        <p:grpSpPr>
          <a:xfrm flipH="1" rot="-9825570">
            <a:off x="8347126" y="444314"/>
            <a:ext cx="650295" cy="335736"/>
            <a:chOff x="2913850" y="4730325"/>
            <a:chExt cx="650225" cy="335700"/>
          </a:xfrm>
        </p:grpSpPr>
        <p:sp>
          <p:nvSpPr>
            <p:cNvPr id="192" name="Google Shape;192;p2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5"/>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95" name="Shape 195"/>
        <p:cNvGrpSpPr/>
        <p:nvPr/>
      </p:nvGrpSpPr>
      <p:grpSpPr>
        <a:xfrm>
          <a:off x="0" y="0"/>
          <a:ext cx="0" cy="0"/>
          <a:chOff x="0" y="0"/>
          <a:chExt cx="0" cy="0"/>
        </a:xfrm>
      </p:grpSpPr>
      <p:pic>
        <p:nvPicPr>
          <p:cNvPr id="196" name="Google Shape;196;p26"/>
          <p:cNvPicPr preferRelativeResize="0"/>
          <p:nvPr/>
        </p:nvPicPr>
        <p:blipFill>
          <a:blip r:embed="rId2">
            <a:alphaModFix/>
          </a:blip>
          <a:stretch>
            <a:fillRect/>
          </a:stretch>
        </p:blipFill>
        <p:spPr>
          <a:xfrm>
            <a:off x="0" y="0"/>
            <a:ext cx="9144000" cy="5143527"/>
          </a:xfrm>
          <a:prstGeom prst="rect">
            <a:avLst/>
          </a:prstGeom>
          <a:noFill/>
          <a:ln>
            <a:noFill/>
          </a:ln>
        </p:spPr>
      </p:pic>
      <p:sp>
        <p:nvSpPr>
          <p:cNvPr id="197" name="Google Shape;197;p26"/>
          <p:cNvSpPr txBox="1"/>
          <p:nvPr>
            <p:ph type="title"/>
          </p:nvPr>
        </p:nvSpPr>
        <p:spPr>
          <a:xfrm>
            <a:off x="720000" y="733775"/>
            <a:ext cx="3337800" cy="627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98" name="Google Shape;198;p26"/>
          <p:cNvSpPr txBox="1"/>
          <p:nvPr>
            <p:ph idx="1" type="subTitle"/>
          </p:nvPr>
        </p:nvSpPr>
        <p:spPr>
          <a:xfrm>
            <a:off x="720000" y="1422323"/>
            <a:ext cx="3337800" cy="8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9" name="Google Shape;199;p26"/>
          <p:cNvSpPr/>
          <p:nvPr>
            <p:ph idx="2" type="pic"/>
          </p:nvPr>
        </p:nvSpPr>
        <p:spPr>
          <a:xfrm>
            <a:off x="4305100" y="2676850"/>
            <a:ext cx="4123800" cy="1931700"/>
          </a:xfrm>
          <a:prstGeom prst="rect">
            <a:avLst/>
          </a:prstGeom>
          <a:noFill/>
          <a:ln>
            <a:noFill/>
          </a:ln>
        </p:spPr>
      </p:sp>
      <p:sp>
        <p:nvSpPr>
          <p:cNvPr id="200" name="Google Shape;200;p26"/>
          <p:cNvSpPr/>
          <p:nvPr>
            <p:ph idx="3" type="pic"/>
          </p:nvPr>
        </p:nvSpPr>
        <p:spPr>
          <a:xfrm>
            <a:off x="733000" y="2676850"/>
            <a:ext cx="3337800" cy="1931700"/>
          </a:xfrm>
          <a:prstGeom prst="rect">
            <a:avLst/>
          </a:prstGeom>
          <a:noFill/>
          <a:ln>
            <a:noFill/>
          </a:ln>
        </p:spPr>
      </p:sp>
      <p:sp>
        <p:nvSpPr>
          <p:cNvPr id="201" name="Google Shape;201;p26"/>
          <p:cNvSpPr/>
          <p:nvPr>
            <p:ph idx="4" type="pic"/>
          </p:nvPr>
        </p:nvSpPr>
        <p:spPr>
          <a:xfrm>
            <a:off x="4305100" y="542575"/>
            <a:ext cx="4123800" cy="1931700"/>
          </a:xfrm>
          <a:prstGeom prst="rect">
            <a:avLst/>
          </a:prstGeom>
          <a:noFill/>
          <a:ln>
            <a:noFill/>
          </a:ln>
        </p:spPr>
      </p:sp>
      <p:sp>
        <p:nvSpPr>
          <p:cNvPr id="202" name="Google Shape;202;p2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6"/>
          <p:cNvGrpSpPr/>
          <p:nvPr/>
        </p:nvGrpSpPr>
        <p:grpSpPr>
          <a:xfrm rot="-2700000">
            <a:off x="8699018" y="657053"/>
            <a:ext cx="650311" cy="335744"/>
            <a:chOff x="2913850" y="4730325"/>
            <a:chExt cx="650225" cy="335700"/>
          </a:xfrm>
        </p:grpSpPr>
        <p:sp>
          <p:nvSpPr>
            <p:cNvPr id="204" name="Google Shape;204;p2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6"/>
          <p:cNvGrpSpPr/>
          <p:nvPr/>
        </p:nvGrpSpPr>
        <p:grpSpPr>
          <a:xfrm>
            <a:off x="-217225" y="-68635"/>
            <a:ext cx="9506275" cy="5504738"/>
            <a:chOff x="-217225" y="-68635"/>
            <a:chExt cx="9506275" cy="5504738"/>
          </a:xfrm>
        </p:grpSpPr>
        <p:sp>
          <p:nvSpPr>
            <p:cNvPr id="207" name="Google Shape;207;p26"/>
            <p:cNvSpPr/>
            <p:nvPr/>
          </p:nvSpPr>
          <p:spPr>
            <a:xfrm>
              <a:off x="5352700" y="-68635"/>
              <a:ext cx="3936350" cy="479475"/>
            </a:xfrm>
            <a:custGeom>
              <a:rect b="b" l="l" r="r" t="t"/>
              <a:pathLst>
                <a:path extrusionOk="0" h="19179" w="157454">
                  <a:moveTo>
                    <a:pt x="0" y="278"/>
                  </a:moveTo>
                  <a:cubicBezTo>
                    <a:pt x="7785" y="3427"/>
                    <a:pt x="25499" y="19217"/>
                    <a:pt x="46712" y="19173"/>
                  </a:cubicBezTo>
                  <a:cubicBezTo>
                    <a:pt x="67925" y="19129"/>
                    <a:pt x="111662" y="279"/>
                    <a:pt x="127276" y="16"/>
                  </a:cubicBezTo>
                  <a:cubicBezTo>
                    <a:pt x="142890" y="-246"/>
                    <a:pt x="135367" y="15586"/>
                    <a:pt x="140397" y="17598"/>
                  </a:cubicBezTo>
                  <a:cubicBezTo>
                    <a:pt x="145427" y="19610"/>
                    <a:pt x="154611" y="13006"/>
                    <a:pt x="157454" y="12087"/>
                  </a:cubicBezTo>
                </a:path>
              </a:pathLst>
            </a:custGeom>
            <a:noFill/>
            <a:ln cap="flat" cmpd="sng" w="9525">
              <a:solidFill>
                <a:schemeClr val="dk1"/>
              </a:solidFill>
              <a:prstDash val="solid"/>
              <a:round/>
              <a:headEnd len="med" w="med" type="none"/>
              <a:tailEnd len="med" w="med" type="none"/>
            </a:ln>
          </p:spPr>
        </p:sp>
        <p:sp>
          <p:nvSpPr>
            <p:cNvPr id="208" name="Google Shape;208;p26"/>
            <p:cNvSpPr/>
            <p:nvPr/>
          </p:nvSpPr>
          <p:spPr>
            <a:xfrm>
              <a:off x="-217225" y="3872853"/>
              <a:ext cx="2768575" cy="1563250"/>
            </a:xfrm>
            <a:custGeom>
              <a:rect b="b" l="l" r="r" t="t"/>
              <a:pathLst>
                <a:path extrusionOk="0" h="62530" w="110743">
                  <a:moveTo>
                    <a:pt x="0" y="6634"/>
                  </a:moveTo>
                  <a:cubicBezTo>
                    <a:pt x="4505" y="5934"/>
                    <a:pt x="21999" y="-4650"/>
                    <a:pt x="27029" y="2435"/>
                  </a:cubicBezTo>
                  <a:cubicBezTo>
                    <a:pt x="32059" y="9520"/>
                    <a:pt x="18414" y="43854"/>
                    <a:pt x="30179" y="49146"/>
                  </a:cubicBezTo>
                  <a:cubicBezTo>
                    <a:pt x="41944" y="54438"/>
                    <a:pt x="84194" y="31957"/>
                    <a:pt x="97621" y="34188"/>
                  </a:cubicBezTo>
                  <a:cubicBezTo>
                    <a:pt x="111048" y="36419"/>
                    <a:pt x="108556" y="57806"/>
                    <a:pt x="110743" y="62530"/>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209" name="Shape 209"/>
        <p:cNvGrpSpPr/>
        <p:nvPr/>
      </p:nvGrpSpPr>
      <p:grpSpPr>
        <a:xfrm>
          <a:off x="0" y="0"/>
          <a:ext cx="0" cy="0"/>
          <a:chOff x="0" y="0"/>
          <a:chExt cx="0" cy="0"/>
        </a:xfrm>
      </p:grpSpPr>
      <p:pic>
        <p:nvPicPr>
          <p:cNvPr id="210" name="Google Shape;210;p27"/>
          <p:cNvPicPr preferRelativeResize="0"/>
          <p:nvPr/>
        </p:nvPicPr>
        <p:blipFill>
          <a:blip r:embed="rId2">
            <a:alphaModFix/>
          </a:blip>
          <a:stretch>
            <a:fillRect/>
          </a:stretch>
        </p:blipFill>
        <p:spPr>
          <a:xfrm>
            <a:off x="0" y="0"/>
            <a:ext cx="9144000" cy="5143527"/>
          </a:xfrm>
          <a:prstGeom prst="rect">
            <a:avLst/>
          </a:prstGeom>
          <a:noFill/>
          <a:ln>
            <a:noFill/>
          </a:ln>
        </p:spPr>
      </p:pic>
      <p:sp>
        <p:nvSpPr>
          <p:cNvPr id="211" name="Google Shape;21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2" name="Google Shape;212;p27"/>
          <p:cNvSpPr txBox="1"/>
          <p:nvPr>
            <p:ph idx="1" type="subTitle"/>
          </p:nvPr>
        </p:nvSpPr>
        <p:spPr>
          <a:xfrm>
            <a:off x="720000" y="1017724"/>
            <a:ext cx="77040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atin typeface="Barlow"/>
                <a:ea typeface="Barlow"/>
                <a:cs typeface="Barlow"/>
                <a:sym typeface="Barlow"/>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13" name="Google Shape;213;p2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27"/>
          <p:cNvGrpSpPr/>
          <p:nvPr/>
        </p:nvGrpSpPr>
        <p:grpSpPr>
          <a:xfrm rot="-1798635">
            <a:off x="136297" y="4369377"/>
            <a:ext cx="650282" cy="335730"/>
            <a:chOff x="2913850" y="4730325"/>
            <a:chExt cx="650225" cy="335700"/>
          </a:xfrm>
        </p:grpSpPr>
        <p:sp>
          <p:nvSpPr>
            <p:cNvPr id="215" name="Google Shape;215;p2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7"/>
          <p:cNvGrpSpPr/>
          <p:nvPr/>
        </p:nvGrpSpPr>
        <p:grpSpPr>
          <a:xfrm>
            <a:off x="-914975" y="-175875"/>
            <a:ext cx="10552875" cy="5514475"/>
            <a:chOff x="-914975" y="-175875"/>
            <a:chExt cx="10552875" cy="5514475"/>
          </a:xfrm>
        </p:grpSpPr>
        <p:sp>
          <p:nvSpPr>
            <p:cNvPr id="218" name="Google Shape;218;p27"/>
            <p:cNvSpPr/>
            <p:nvPr/>
          </p:nvSpPr>
          <p:spPr>
            <a:xfrm>
              <a:off x="5274350" y="-175875"/>
              <a:ext cx="4363550" cy="2124475"/>
            </a:xfrm>
            <a:custGeom>
              <a:rect b="b" l="l" r="r" t="t"/>
              <a:pathLst>
                <a:path extrusionOk="0" h="84979" w="174542">
                  <a:moveTo>
                    <a:pt x="0" y="0"/>
                  </a:moveTo>
                  <a:cubicBezTo>
                    <a:pt x="11532" y="3815"/>
                    <a:pt x="50558" y="20214"/>
                    <a:pt x="69194" y="22889"/>
                  </a:cubicBezTo>
                  <a:cubicBezTo>
                    <a:pt x="87830" y="25564"/>
                    <a:pt x="102826" y="15259"/>
                    <a:pt x="111815" y="16048"/>
                  </a:cubicBezTo>
                  <a:cubicBezTo>
                    <a:pt x="120804" y="16837"/>
                    <a:pt x="115454" y="26003"/>
                    <a:pt x="123128" y="27625"/>
                  </a:cubicBezTo>
                  <a:cubicBezTo>
                    <a:pt x="130802" y="29248"/>
                    <a:pt x="153867" y="18987"/>
                    <a:pt x="157857" y="25783"/>
                  </a:cubicBezTo>
                  <a:cubicBezTo>
                    <a:pt x="161847" y="32580"/>
                    <a:pt x="144746" y="59327"/>
                    <a:pt x="147070" y="68404"/>
                  </a:cubicBezTo>
                  <a:cubicBezTo>
                    <a:pt x="149394" y="77481"/>
                    <a:pt x="167285" y="77482"/>
                    <a:pt x="171801" y="80244"/>
                  </a:cubicBezTo>
                  <a:cubicBezTo>
                    <a:pt x="176318" y="83007"/>
                    <a:pt x="173774" y="84190"/>
                    <a:pt x="174169" y="84979"/>
                  </a:cubicBezTo>
                </a:path>
              </a:pathLst>
            </a:custGeom>
            <a:noFill/>
            <a:ln cap="flat" cmpd="sng" w="9525">
              <a:solidFill>
                <a:schemeClr val="dk1"/>
              </a:solidFill>
              <a:prstDash val="solid"/>
              <a:round/>
              <a:headEnd len="med" w="med" type="none"/>
              <a:tailEnd len="med" w="med" type="none"/>
            </a:ln>
          </p:spPr>
        </p:sp>
        <p:sp>
          <p:nvSpPr>
            <p:cNvPr id="219" name="Google Shape;219;p27"/>
            <p:cNvSpPr/>
            <p:nvPr/>
          </p:nvSpPr>
          <p:spPr>
            <a:xfrm>
              <a:off x="-914975" y="4608500"/>
              <a:ext cx="2218853" cy="730100"/>
            </a:xfrm>
            <a:custGeom>
              <a:rect b="b" l="l" r="r" t="t"/>
              <a:pathLst>
                <a:path extrusionOk="0" h="29204" w="137072">
                  <a:moveTo>
                    <a:pt x="0" y="0"/>
                  </a:moveTo>
                  <a:cubicBezTo>
                    <a:pt x="7761" y="1754"/>
                    <a:pt x="32931" y="7762"/>
                    <a:pt x="46568" y="10524"/>
                  </a:cubicBezTo>
                  <a:cubicBezTo>
                    <a:pt x="60205" y="13287"/>
                    <a:pt x="70334" y="17057"/>
                    <a:pt x="81822" y="16575"/>
                  </a:cubicBezTo>
                  <a:cubicBezTo>
                    <a:pt x="93310" y="16093"/>
                    <a:pt x="106290" y="5525"/>
                    <a:pt x="115498" y="7630"/>
                  </a:cubicBezTo>
                  <a:cubicBezTo>
                    <a:pt x="124706" y="9735"/>
                    <a:pt x="133476" y="25608"/>
                    <a:pt x="137072" y="29204"/>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220" name="Shape 220"/>
        <p:cNvGrpSpPr/>
        <p:nvPr/>
      </p:nvGrpSpPr>
      <p:grpSpPr>
        <a:xfrm>
          <a:off x="0" y="0"/>
          <a:ext cx="0" cy="0"/>
          <a:chOff x="0" y="0"/>
          <a:chExt cx="0" cy="0"/>
        </a:xfrm>
      </p:grpSpPr>
      <p:pic>
        <p:nvPicPr>
          <p:cNvPr id="221" name="Google Shape;221;p28"/>
          <p:cNvPicPr preferRelativeResize="0"/>
          <p:nvPr/>
        </p:nvPicPr>
        <p:blipFill>
          <a:blip r:embed="rId2">
            <a:alphaModFix/>
          </a:blip>
          <a:stretch>
            <a:fillRect/>
          </a:stretch>
        </p:blipFill>
        <p:spPr>
          <a:xfrm>
            <a:off x="0" y="0"/>
            <a:ext cx="9144000" cy="5143527"/>
          </a:xfrm>
          <a:prstGeom prst="rect">
            <a:avLst/>
          </a:prstGeom>
          <a:noFill/>
          <a:ln>
            <a:noFill/>
          </a:ln>
        </p:spPr>
      </p:pic>
      <p:sp>
        <p:nvSpPr>
          <p:cNvPr id="222" name="Google Shape;22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23" name="Google Shape;223;p28"/>
          <p:cNvSpPr txBox="1"/>
          <p:nvPr>
            <p:ph idx="1" type="subTitle"/>
          </p:nvPr>
        </p:nvSpPr>
        <p:spPr>
          <a:xfrm>
            <a:off x="720000" y="1017725"/>
            <a:ext cx="4949100" cy="301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24" name="Google Shape;224;p2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8"/>
          <p:cNvGrpSpPr/>
          <p:nvPr/>
        </p:nvGrpSpPr>
        <p:grpSpPr>
          <a:xfrm rot="-3900959">
            <a:off x="8736423" y="436528"/>
            <a:ext cx="650278" cy="335728"/>
            <a:chOff x="2913850" y="4730325"/>
            <a:chExt cx="650225" cy="335700"/>
          </a:xfrm>
        </p:grpSpPr>
        <p:sp>
          <p:nvSpPr>
            <p:cNvPr id="226" name="Google Shape;226;p2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28"/>
          <p:cNvGrpSpPr/>
          <p:nvPr/>
        </p:nvGrpSpPr>
        <p:grpSpPr>
          <a:xfrm>
            <a:off x="-203413" y="-145787"/>
            <a:ext cx="9794338" cy="5345034"/>
            <a:chOff x="-203413" y="-145787"/>
            <a:chExt cx="9794338" cy="5345034"/>
          </a:xfrm>
        </p:grpSpPr>
        <p:sp>
          <p:nvSpPr>
            <p:cNvPr id="229" name="Google Shape;229;p28"/>
            <p:cNvSpPr/>
            <p:nvPr/>
          </p:nvSpPr>
          <p:spPr>
            <a:xfrm>
              <a:off x="5431225" y="-145787"/>
              <a:ext cx="4159700" cy="1595800"/>
            </a:xfrm>
            <a:custGeom>
              <a:rect b="b" l="l" r="r" t="t"/>
              <a:pathLst>
                <a:path extrusionOk="0" h="63832" w="166388">
                  <a:moveTo>
                    <a:pt x="0" y="0"/>
                  </a:moveTo>
                  <a:cubicBezTo>
                    <a:pt x="8672" y="4930"/>
                    <a:pt x="33762" y="28744"/>
                    <a:pt x="52029" y="29580"/>
                  </a:cubicBezTo>
                  <a:cubicBezTo>
                    <a:pt x="70297" y="30416"/>
                    <a:pt x="95871" y="-572"/>
                    <a:pt x="109605" y="5018"/>
                  </a:cubicBezTo>
                  <a:cubicBezTo>
                    <a:pt x="123339" y="10608"/>
                    <a:pt x="124967" y="57839"/>
                    <a:pt x="134431" y="63121"/>
                  </a:cubicBezTo>
                  <a:cubicBezTo>
                    <a:pt x="143895" y="68403"/>
                    <a:pt x="161062" y="41113"/>
                    <a:pt x="166388" y="36711"/>
                  </a:cubicBezTo>
                </a:path>
              </a:pathLst>
            </a:custGeom>
            <a:noFill/>
            <a:ln cap="flat" cmpd="sng" w="9525">
              <a:solidFill>
                <a:schemeClr val="dk1"/>
              </a:solidFill>
              <a:prstDash val="solid"/>
              <a:round/>
              <a:headEnd len="med" w="med" type="none"/>
              <a:tailEnd len="med" w="med" type="none"/>
            </a:ln>
          </p:spPr>
        </p:sp>
        <p:sp>
          <p:nvSpPr>
            <p:cNvPr id="230" name="Google Shape;230;p28"/>
            <p:cNvSpPr/>
            <p:nvPr/>
          </p:nvSpPr>
          <p:spPr>
            <a:xfrm>
              <a:off x="-203413" y="4484922"/>
              <a:ext cx="3679800" cy="714325"/>
            </a:xfrm>
            <a:custGeom>
              <a:rect b="b" l="l" r="r" t="t"/>
              <a:pathLst>
                <a:path extrusionOk="0" h="28573" w="147192">
                  <a:moveTo>
                    <a:pt x="1769" y="13797"/>
                  </a:moveTo>
                  <a:cubicBezTo>
                    <a:pt x="2121" y="13093"/>
                    <a:pt x="-3557" y="11596"/>
                    <a:pt x="3882" y="9571"/>
                  </a:cubicBezTo>
                  <a:cubicBezTo>
                    <a:pt x="11321" y="7546"/>
                    <a:pt x="37864" y="-509"/>
                    <a:pt x="46403" y="1648"/>
                  </a:cubicBezTo>
                  <a:cubicBezTo>
                    <a:pt x="54943" y="3805"/>
                    <a:pt x="43146" y="22777"/>
                    <a:pt x="55119" y="22513"/>
                  </a:cubicBezTo>
                  <a:cubicBezTo>
                    <a:pt x="67092" y="22249"/>
                    <a:pt x="102896" y="-947"/>
                    <a:pt x="118241" y="63"/>
                  </a:cubicBezTo>
                  <a:cubicBezTo>
                    <a:pt x="133587" y="1073"/>
                    <a:pt x="142367" y="23821"/>
                    <a:pt x="147192" y="2857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1" name="Shape 231"/>
        <p:cNvGrpSpPr/>
        <p:nvPr/>
      </p:nvGrpSpPr>
      <p:grpSpPr>
        <a:xfrm>
          <a:off x="0" y="0"/>
          <a:ext cx="0" cy="0"/>
          <a:chOff x="0" y="0"/>
          <a:chExt cx="0" cy="0"/>
        </a:xfrm>
      </p:grpSpPr>
      <p:pic>
        <p:nvPicPr>
          <p:cNvPr id="232" name="Google Shape;232;p29"/>
          <p:cNvPicPr preferRelativeResize="0"/>
          <p:nvPr/>
        </p:nvPicPr>
        <p:blipFill>
          <a:blip r:embed="rId2">
            <a:alphaModFix/>
          </a:blip>
          <a:stretch>
            <a:fillRect/>
          </a:stretch>
        </p:blipFill>
        <p:spPr>
          <a:xfrm>
            <a:off x="0" y="0"/>
            <a:ext cx="9144000" cy="5143527"/>
          </a:xfrm>
          <a:prstGeom prst="rect">
            <a:avLst/>
          </a:prstGeom>
          <a:noFill/>
          <a:ln>
            <a:noFill/>
          </a:ln>
        </p:spPr>
      </p:pic>
      <p:sp>
        <p:nvSpPr>
          <p:cNvPr id="233" name="Google Shape;233;p29"/>
          <p:cNvSpPr txBox="1"/>
          <p:nvPr>
            <p:ph hasCustomPrompt="1" type="title"/>
          </p:nvPr>
        </p:nvSpPr>
        <p:spPr>
          <a:xfrm>
            <a:off x="5492798" y="2142807"/>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34" name="Google Shape;234;p29"/>
          <p:cNvSpPr txBox="1"/>
          <p:nvPr>
            <p:ph idx="1" type="subTitle"/>
          </p:nvPr>
        </p:nvSpPr>
        <p:spPr>
          <a:xfrm>
            <a:off x="5492809" y="2729105"/>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5" name="Google Shape;235;p29"/>
          <p:cNvSpPr txBox="1"/>
          <p:nvPr>
            <p:ph hasCustomPrompt="1" idx="2" type="title"/>
          </p:nvPr>
        </p:nvSpPr>
        <p:spPr>
          <a:xfrm>
            <a:off x="5492809" y="1013825"/>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36" name="Google Shape;236;p29"/>
          <p:cNvSpPr txBox="1"/>
          <p:nvPr>
            <p:ph idx="3" type="subTitle"/>
          </p:nvPr>
        </p:nvSpPr>
        <p:spPr>
          <a:xfrm>
            <a:off x="5492809" y="1600110"/>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7" name="Google Shape;237;p29"/>
          <p:cNvSpPr txBox="1"/>
          <p:nvPr>
            <p:ph hasCustomPrompt="1" idx="4" type="title"/>
          </p:nvPr>
        </p:nvSpPr>
        <p:spPr>
          <a:xfrm>
            <a:off x="5492798" y="3271779"/>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9"/>
          <p:cNvSpPr txBox="1"/>
          <p:nvPr>
            <p:ph idx="5" type="subTitle"/>
          </p:nvPr>
        </p:nvSpPr>
        <p:spPr>
          <a:xfrm>
            <a:off x="5492809" y="3858076"/>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39" name="Google Shape;239;p29"/>
          <p:cNvGrpSpPr/>
          <p:nvPr/>
        </p:nvGrpSpPr>
        <p:grpSpPr>
          <a:xfrm rot="-3900959">
            <a:off x="454373" y="334240"/>
            <a:ext cx="650278" cy="335728"/>
            <a:chOff x="2913850" y="4730325"/>
            <a:chExt cx="650225" cy="335700"/>
          </a:xfrm>
        </p:grpSpPr>
        <p:sp>
          <p:nvSpPr>
            <p:cNvPr id="240" name="Google Shape;240;p2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9"/>
          <p:cNvGrpSpPr/>
          <p:nvPr/>
        </p:nvGrpSpPr>
        <p:grpSpPr>
          <a:xfrm>
            <a:off x="-420655" y="-98444"/>
            <a:ext cx="9746655" cy="5443244"/>
            <a:chOff x="-420655" y="-98444"/>
            <a:chExt cx="9746655" cy="5443244"/>
          </a:xfrm>
        </p:grpSpPr>
        <p:sp>
          <p:nvSpPr>
            <p:cNvPr id="243" name="Google Shape;243;p29"/>
            <p:cNvSpPr/>
            <p:nvPr/>
          </p:nvSpPr>
          <p:spPr>
            <a:xfrm>
              <a:off x="4741575" y="3457100"/>
              <a:ext cx="4584425" cy="1887700"/>
            </a:xfrm>
            <a:custGeom>
              <a:rect b="b" l="l" r="r" t="t"/>
              <a:pathLst>
                <a:path extrusionOk="0" h="75508" w="183377">
                  <a:moveTo>
                    <a:pt x="0" y="75508"/>
                  </a:moveTo>
                  <a:cubicBezTo>
                    <a:pt x="9208" y="71693"/>
                    <a:pt x="37360" y="53714"/>
                    <a:pt x="55250" y="52618"/>
                  </a:cubicBezTo>
                  <a:cubicBezTo>
                    <a:pt x="73140" y="51522"/>
                    <a:pt x="94582" y="68492"/>
                    <a:pt x="107342" y="68930"/>
                  </a:cubicBezTo>
                  <a:cubicBezTo>
                    <a:pt x="120102" y="69369"/>
                    <a:pt x="120848" y="59327"/>
                    <a:pt x="131810" y="55249"/>
                  </a:cubicBezTo>
                  <a:cubicBezTo>
                    <a:pt x="142772" y="51171"/>
                    <a:pt x="164522" y="53671"/>
                    <a:pt x="173116" y="44463"/>
                  </a:cubicBezTo>
                  <a:cubicBezTo>
                    <a:pt x="181711" y="35255"/>
                    <a:pt x="181667" y="7411"/>
                    <a:pt x="183377" y="0"/>
                  </a:cubicBezTo>
                </a:path>
              </a:pathLst>
            </a:custGeom>
            <a:noFill/>
            <a:ln cap="flat" cmpd="sng" w="9525">
              <a:solidFill>
                <a:schemeClr val="dk1"/>
              </a:solidFill>
              <a:prstDash val="solid"/>
              <a:round/>
              <a:headEnd len="med" w="med" type="none"/>
              <a:tailEnd len="med" w="med" type="none"/>
            </a:ln>
          </p:spPr>
        </p:sp>
        <p:sp>
          <p:nvSpPr>
            <p:cNvPr id="244" name="Google Shape;244;p29"/>
            <p:cNvSpPr/>
            <p:nvPr/>
          </p:nvSpPr>
          <p:spPr>
            <a:xfrm rot="-576993">
              <a:off x="-355893" y="161774"/>
              <a:ext cx="3203232" cy="1045169"/>
            </a:xfrm>
            <a:custGeom>
              <a:rect b="b" l="l" r="r" t="t"/>
              <a:pathLst>
                <a:path extrusionOk="0" h="41805" w="117866">
                  <a:moveTo>
                    <a:pt x="0" y="40517"/>
                  </a:moveTo>
                  <a:cubicBezTo>
                    <a:pt x="6314" y="40254"/>
                    <a:pt x="25958" y="44419"/>
                    <a:pt x="37885" y="38938"/>
                  </a:cubicBezTo>
                  <a:cubicBezTo>
                    <a:pt x="49812" y="33457"/>
                    <a:pt x="62047" y="11270"/>
                    <a:pt x="71562" y="7630"/>
                  </a:cubicBezTo>
                  <a:cubicBezTo>
                    <a:pt x="81077" y="3991"/>
                    <a:pt x="87260" y="18373"/>
                    <a:pt x="94977" y="17101"/>
                  </a:cubicBezTo>
                  <a:cubicBezTo>
                    <a:pt x="102694" y="15829"/>
                    <a:pt x="114051" y="2850"/>
                    <a:pt x="117866" y="0"/>
                  </a:cubicBezTo>
                </a:path>
              </a:pathLst>
            </a:custGeom>
            <a:noFill/>
            <a:ln cap="flat" cmpd="sng" w="9525">
              <a:solidFill>
                <a:schemeClr val="dk1"/>
              </a:solidFill>
              <a:prstDash val="solid"/>
              <a:round/>
              <a:headEnd len="med" w="med" type="none"/>
              <a:tailEnd len="med" w="med" type="none"/>
            </a:ln>
          </p:spPr>
        </p:sp>
      </p:grpSp>
      <p:sp>
        <p:nvSpPr>
          <p:cNvPr id="245" name="Google Shape;245;p29"/>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6" name="Shape 246"/>
        <p:cNvGrpSpPr/>
        <p:nvPr/>
      </p:nvGrpSpPr>
      <p:grpSpPr>
        <a:xfrm>
          <a:off x="0" y="0"/>
          <a:ext cx="0" cy="0"/>
          <a:chOff x="0" y="0"/>
          <a:chExt cx="0" cy="0"/>
        </a:xfrm>
      </p:grpSpPr>
      <p:pic>
        <p:nvPicPr>
          <p:cNvPr id="247" name="Google Shape;247;p30"/>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248" name="Google Shape;248;p30"/>
          <p:cNvGrpSpPr/>
          <p:nvPr/>
        </p:nvGrpSpPr>
        <p:grpSpPr>
          <a:xfrm rot="-3900959">
            <a:off x="153248" y="3914440"/>
            <a:ext cx="650278" cy="335728"/>
            <a:chOff x="2913850" y="4730325"/>
            <a:chExt cx="650225" cy="335700"/>
          </a:xfrm>
        </p:grpSpPr>
        <p:sp>
          <p:nvSpPr>
            <p:cNvPr id="249" name="Google Shape;249;p3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0"/>
          <p:cNvGrpSpPr/>
          <p:nvPr/>
        </p:nvGrpSpPr>
        <p:grpSpPr>
          <a:xfrm>
            <a:off x="-609634" y="-627902"/>
            <a:ext cx="10937990" cy="7260588"/>
            <a:chOff x="-609634" y="-627902"/>
            <a:chExt cx="10937990" cy="7260588"/>
          </a:xfrm>
        </p:grpSpPr>
        <p:sp>
          <p:nvSpPr>
            <p:cNvPr id="252" name="Google Shape;252;p30"/>
            <p:cNvSpPr/>
            <p:nvPr/>
          </p:nvSpPr>
          <p:spPr>
            <a:xfrm rot="583790">
              <a:off x="5231527" y="-201349"/>
              <a:ext cx="5090819" cy="504417"/>
            </a:xfrm>
            <a:custGeom>
              <a:rect b="b" l="l" r="r" t="t"/>
              <a:pathLst>
                <a:path extrusionOk="0" h="20177" w="203636">
                  <a:moveTo>
                    <a:pt x="0" y="18680"/>
                  </a:moveTo>
                  <a:cubicBezTo>
                    <a:pt x="9252" y="17058"/>
                    <a:pt x="37973" y="8727"/>
                    <a:pt x="55513" y="8946"/>
                  </a:cubicBezTo>
                  <a:cubicBezTo>
                    <a:pt x="73053" y="9165"/>
                    <a:pt x="91952" y="21443"/>
                    <a:pt x="105238" y="19996"/>
                  </a:cubicBezTo>
                  <a:cubicBezTo>
                    <a:pt x="118524" y="18549"/>
                    <a:pt x="125453" y="1009"/>
                    <a:pt x="135231" y="263"/>
                  </a:cubicBezTo>
                  <a:cubicBezTo>
                    <a:pt x="145009" y="-482"/>
                    <a:pt x="152507" y="15567"/>
                    <a:pt x="163908" y="15523"/>
                  </a:cubicBezTo>
                  <a:cubicBezTo>
                    <a:pt x="175309" y="15479"/>
                    <a:pt x="197015" y="2587"/>
                    <a:pt x="203636" y="0"/>
                  </a:cubicBezTo>
                </a:path>
              </a:pathLst>
            </a:custGeom>
            <a:noFill/>
            <a:ln cap="flat" cmpd="sng" w="9525">
              <a:solidFill>
                <a:schemeClr val="dk1"/>
              </a:solidFill>
              <a:prstDash val="solid"/>
              <a:round/>
              <a:headEnd len="med" w="med" type="none"/>
              <a:tailEnd len="med" w="med" type="none"/>
            </a:ln>
          </p:spPr>
        </p:sp>
        <p:sp>
          <p:nvSpPr>
            <p:cNvPr id="253" name="Google Shape;253;p30"/>
            <p:cNvSpPr/>
            <p:nvPr/>
          </p:nvSpPr>
          <p:spPr>
            <a:xfrm rot="-9195028">
              <a:off x="-535565" y="4678115"/>
              <a:ext cx="3650496" cy="1197098"/>
            </a:xfrm>
            <a:custGeom>
              <a:rect b="b" l="l" r="r" t="t"/>
              <a:pathLst>
                <a:path extrusionOk="0" h="47883" w="146017">
                  <a:moveTo>
                    <a:pt x="0" y="47883"/>
                  </a:moveTo>
                  <a:cubicBezTo>
                    <a:pt x="13067" y="44945"/>
                    <a:pt x="59722" y="31791"/>
                    <a:pt x="78402" y="30256"/>
                  </a:cubicBezTo>
                  <a:cubicBezTo>
                    <a:pt x="97082" y="28721"/>
                    <a:pt x="100809" y="43718"/>
                    <a:pt x="112078" y="38675"/>
                  </a:cubicBezTo>
                  <a:cubicBezTo>
                    <a:pt x="123347" y="33632"/>
                    <a:pt x="140361" y="6446"/>
                    <a:pt x="146017" y="0"/>
                  </a:cubicBezTo>
                </a:path>
              </a:pathLst>
            </a:custGeom>
            <a:noFill/>
            <a:ln cap="flat" cmpd="sng" w="9525">
              <a:solidFill>
                <a:schemeClr val="dk1"/>
              </a:solidFill>
              <a:prstDash val="solid"/>
              <a:round/>
              <a:headEnd len="med" w="med" type="none"/>
              <a:tailEnd len="med" w="med" type="none"/>
            </a:ln>
          </p:spPr>
        </p:sp>
      </p:grpSp>
      <p:sp>
        <p:nvSpPr>
          <p:cNvPr id="254" name="Google Shape;25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55" name="Google Shape;255;p30"/>
          <p:cNvSpPr txBox="1"/>
          <p:nvPr>
            <p:ph idx="1" type="subTitle"/>
          </p:nvPr>
        </p:nvSpPr>
        <p:spPr>
          <a:xfrm>
            <a:off x="93762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6" name="Google Shape;256;p30"/>
          <p:cNvSpPr txBox="1"/>
          <p:nvPr>
            <p:ph idx="2" type="subTitle"/>
          </p:nvPr>
        </p:nvSpPr>
        <p:spPr>
          <a:xfrm>
            <a:off x="3484347"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7" name="Google Shape;257;p30"/>
          <p:cNvSpPr txBox="1"/>
          <p:nvPr>
            <p:ph idx="3" type="subTitle"/>
          </p:nvPr>
        </p:nvSpPr>
        <p:spPr>
          <a:xfrm>
            <a:off x="603107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 name="Google Shape;258;p30"/>
          <p:cNvSpPr txBox="1"/>
          <p:nvPr>
            <p:ph idx="4" type="subTitle"/>
          </p:nvPr>
        </p:nvSpPr>
        <p:spPr>
          <a:xfrm>
            <a:off x="93762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 name="Google Shape;259;p30"/>
          <p:cNvSpPr txBox="1"/>
          <p:nvPr>
            <p:ph idx="5" type="subTitle"/>
          </p:nvPr>
        </p:nvSpPr>
        <p:spPr>
          <a:xfrm>
            <a:off x="3484350"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 name="Google Shape;260;p30"/>
          <p:cNvSpPr txBox="1"/>
          <p:nvPr>
            <p:ph idx="6" type="subTitle"/>
          </p:nvPr>
        </p:nvSpPr>
        <p:spPr>
          <a:xfrm>
            <a:off x="603107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1" name="Google Shape;261;p30"/>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62" name="Shape 262"/>
        <p:cNvGrpSpPr/>
        <p:nvPr/>
      </p:nvGrpSpPr>
      <p:grpSpPr>
        <a:xfrm>
          <a:off x="0" y="0"/>
          <a:ext cx="0" cy="0"/>
          <a:chOff x="0" y="0"/>
          <a:chExt cx="0" cy="0"/>
        </a:xfrm>
      </p:grpSpPr>
      <p:pic>
        <p:nvPicPr>
          <p:cNvPr id="263" name="Google Shape;263;p31"/>
          <p:cNvPicPr preferRelativeResize="0"/>
          <p:nvPr/>
        </p:nvPicPr>
        <p:blipFill>
          <a:blip r:embed="rId2">
            <a:alphaModFix/>
          </a:blip>
          <a:stretch>
            <a:fillRect/>
          </a:stretch>
        </p:blipFill>
        <p:spPr>
          <a:xfrm>
            <a:off x="0" y="0"/>
            <a:ext cx="9144000" cy="5143527"/>
          </a:xfrm>
          <a:prstGeom prst="rect">
            <a:avLst/>
          </a:prstGeom>
          <a:noFill/>
          <a:ln>
            <a:noFill/>
          </a:ln>
        </p:spPr>
      </p:pic>
      <p:sp>
        <p:nvSpPr>
          <p:cNvPr id="264" name="Google Shape;26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65" name="Google Shape;265;p31"/>
          <p:cNvSpPr txBox="1"/>
          <p:nvPr>
            <p:ph idx="1" type="subTitle"/>
          </p:nvPr>
        </p:nvSpPr>
        <p:spPr>
          <a:xfrm>
            <a:off x="1163725"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6" name="Google Shape;266;p31"/>
          <p:cNvSpPr txBox="1"/>
          <p:nvPr>
            <p:ph idx="2" type="subTitle"/>
          </p:nvPr>
        </p:nvSpPr>
        <p:spPr>
          <a:xfrm>
            <a:off x="1163725"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7" name="Google Shape;267;p31"/>
          <p:cNvSpPr txBox="1"/>
          <p:nvPr>
            <p:ph idx="3" type="subTitle"/>
          </p:nvPr>
        </p:nvSpPr>
        <p:spPr>
          <a:xfrm>
            <a:off x="5013250"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31"/>
          <p:cNvSpPr txBox="1"/>
          <p:nvPr>
            <p:ph idx="4" type="subTitle"/>
          </p:nvPr>
        </p:nvSpPr>
        <p:spPr>
          <a:xfrm>
            <a:off x="1163725"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9" name="Google Shape;269;p31"/>
          <p:cNvSpPr txBox="1"/>
          <p:nvPr>
            <p:ph idx="5" type="subTitle"/>
          </p:nvPr>
        </p:nvSpPr>
        <p:spPr>
          <a:xfrm>
            <a:off x="5013250"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0" name="Google Shape;270;p31"/>
          <p:cNvSpPr txBox="1"/>
          <p:nvPr>
            <p:ph idx="6" type="subTitle"/>
          </p:nvPr>
        </p:nvSpPr>
        <p:spPr>
          <a:xfrm>
            <a:off x="1163725"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1" name="Google Shape;271;p31"/>
          <p:cNvSpPr txBox="1"/>
          <p:nvPr>
            <p:ph idx="7" type="subTitle"/>
          </p:nvPr>
        </p:nvSpPr>
        <p:spPr>
          <a:xfrm>
            <a:off x="5013250"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2" name="Google Shape;272;p31"/>
          <p:cNvSpPr txBox="1"/>
          <p:nvPr>
            <p:ph idx="8" type="subTitle"/>
          </p:nvPr>
        </p:nvSpPr>
        <p:spPr>
          <a:xfrm>
            <a:off x="5013250"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3" name="Google Shape;273;p3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1"/>
          <p:cNvGrpSpPr/>
          <p:nvPr/>
        </p:nvGrpSpPr>
        <p:grpSpPr>
          <a:xfrm rot="-1373004">
            <a:off x="129486" y="4869891"/>
            <a:ext cx="650297" cy="335737"/>
            <a:chOff x="2913850" y="4730325"/>
            <a:chExt cx="650225" cy="335700"/>
          </a:xfrm>
        </p:grpSpPr>
        <p:sp>
          <p:nvSpPr>
            <p:cNvPr id="275" name="Google Shape;275;p3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1"/>
          <p:cNvGrpSpPr/>
          <p:nvPr/>
        </p:nvGrpSpPr>
        <p:grpSpPr>
          <a:xfrm>
            <a:off x="-591236" y="-35525"/>
            <a:ext cx="9943536" cy="5446025"/>
            <a:chOff x="-591236" y="-35525"/>
            <a:chExt cx="9943536" cy="5446025"/>
          </a:xfrm>
        </p:grpSpPr>
        <p:sp>
          <p:nvSpPr>
            <p:cNvPr id="278" name="Google Shape;278;p31"/>
            <p:cNvSpPr/>
            <p:nvPr/>
          </p:nvSpPr>
          <p:spPr>
            <a:xfrm>
              <a:off x="3406375" y="-35525"/>
              <a:ext cx="5945925" cy="540450"/>
            </a:xfrm>
            <a:custGeom>
              <a:rect b="b" l="l" r="r" t="t"/>
              <a:pathLst>
                <a:path extrusionOk="0" h="21618" w="237837">
                  <a:moveTo>
                    <a:pt x="0" y="0"/>
                  </a:moveTo>
                  <a:cubicBezTo>
                    <a:pt x="15347" y="1272"/>
                    <a:pt x="61170" y="6972"/>
                    <a:pt x="92083" y="7630"/>
                  </a:cubicBezTo>
                  <a:cubicBezTo>
                    <a:pt x="122997" y="8288"/>
                    <a:pt x="166319" y="1623"/>
                    <a:pt x="185481" y="3947"/>
                  </a:cubicBezTo>
                  <a:cubicBezTo>
                    <a:pt x="204643" y="6271"/>
                    <a:pt x="198329" y="21223"/>
                    <a:pt x="207055" y="21574"/>
                  </a:cubicBezTo>
                  <a:cubicBezTo>
                    <a:pt x="215781" y="21925"/>
                    <a:pt x="232707" y="8639"/>
                    <a:pt x="237837" y="6052"/>
                  </a:cubicBezTo>
                </a:path>
              </a:pathLst>
            </a:custGeom>
            <a:noFill/>
            <a:ln cap="flat" cmpd="sng" w="9525">
              <a:solidFill>
                <a:schemeClr val="dk1"/>
              </a:solidFill>
              <a:prstDash val="solid"/>
              <a:round/>
              <a:headEnd len="med" w="med" type="none"/>
              <a:tailEnd len="med" w="med" type="none"/>
            </a:ln>
          </p:spPr>
        </p:sp>
        <p:sp>
          <p:nvSpPr>
            <p:cNvPr id="279" name="Google Shape;279;p31"/>
            <p:cNvSpPr/>
            <p:nvPr/>
          </p:nvSpPr>
          <p:spPr>
            <a:xfrm rot="664597">
              <a:off x="-572914" y="4549629"/>
              <a:ext cx="3496925" cy="529888"/>
            </a:xfrm>
            <a:custGeom>
              <a:rect b="b" l="l" r="r" t="t"/>
              <a:pathLst>
                <a:path extrusionOk="0" h="21195" w="174957">
                  <a:moveTo>
                    <a:pt x="0" y="21195"/>
                  </a:moveTo>
                  <a:cubicBezTo>
                    <a:pt x="9208" y="17687"/>
                    <a:pt x="39595" y="1332"/>
                    <a:pt x="55249" y="148"/>
                  </a:cubicBezTo>
                  <a:cubicBezTo>
                    <a:pt x="70903" y="-1036"/>
                    <a:pt x="79147" y="12601"/>
                    <a:pt x="93924" y="14092"/>
                  </a:cubicBezTo>
                  <a:cubicBezTo>
                    <a:pt x="108701" y="15583"/>
                    <a:pt x="130407" y="8041"/>
                    <a:pt x="143912" y="9093"/>
                  </a:cubicBezTo>
                  <a:cubicBezTo>
                    <a:pt x="157418" y="10145"/>
                    <a:pt x="169783" y="18521"/>
                    <a:pt x="174957" y="20406"/>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0" name="Shape 280"/>
        <p:cNvGrpSpPr/>
        <p:nvPr/>
      </p:nvGrpSpPr>
      <p:grpSpPr>
        <a:xfrm>
          <a:off x="0" y="0"/>
          <a:ext cx="0" cy="0"/>
          <a:chOff x="0" y="0"/>
          <a:chExt cx="0" cy="0"/>
        </a:xfrm>
      </p:grpSpPr>
      <p:pic>
        <p:nvPicPr>
          <p:cNvPr id="281" name="Google Shape;281;p32"/>
          <p:cNvPicPr preferRelativeResize="0"/>
          <p:nvPr/>
        </p:nvPicPr>
        <p:blipFill>
          <a:blip r:embed="rId2">
            <a:alphaModFix/>
          </a:blip>
          <a:stretch>
            <a:fillRect/>
          </a:stretch>
        </p:blipFill>
        <p:spPr>
          <a:xfrm>
            <a:off x="0" y="0"/>
            <a:ext cx="9144000" cy="5143527"/>
          </a:xfrm>
          <a:prstGeom prst="rect">
            <a:avLst/>
          </a:prstGeom>
          <a:noFill/>
          <a:ln>
            <a:noFill/>
          </a:ln>
        </p:spPr>
      </p:pic>
      <p:sp>
        <p:nvSpPr>
          <p:cNvPr id="282" name="Google Shape;28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83" name="Google Shape;283;p32"/>
          <p:cNvSpPr txBox="1"/>
          <p:nvPr>
            <p:ph idx="1" type="subTitle"/>
          </p:nvPr>
        </p:nvSpPr>
        <p:spPr>
          <a:xfrm>
            <a:off x="1024775"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4" name="Google Shape;284;p32"/>
          <p:cNvSpPr txBox="1"/>
          <p:nvPr>
            <p:ph idx="2" type="subTitle"/>
          </p:nvPr>
        </p:nvSpPr>
        <p:spPr>
          <a:xfrm>
            <a:off x="3635689"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5" name="Google Shape;285;p32"/>
          <p:cNvSpPr txBox="1"/>
          <p:nvPr>
            <p:ph idx="3" type="subTitle"/>
          </p:nvPr>
        </p:nvSpPr>
        <p:spPr>
          <a:xfrm>
            <a:off x="1024775" y="3480275"/>
            <a:ext cx="22326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6" name="Google Shape;286;p32"/>
          <p:cNvSpPr txBox="1"/>
          <p:nvPr>
            <p:ph idx="4" type="subTitle"/>
          </p:nvPr>
        </p:nvSpPr>
        <p:spPr>
          <a:xfrm>
            <a:off x="3635689"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7" name="Google Shape;287;p32"/>
          <p:cNvSpPr txBox="1"/>
          <p:nvPr>
            <p:ph idx="5" type="subTitle"/>
          </p:nvPr>
        </p:nvSpPr>
        <p:spPr>
          <a:xfrm>
            <a:off x="6246597"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8" name="Google Shape;288;p32"/>
          <p:cNvSpPr txBox="1"/>
          <p:nvPr>
            <p:ph idx="6" type="subTitle"/>
          </p:nvPr>
        </p:nvSpPr>
        <p:spPr>
          <a:xfrm>
            <a:off x="6246597"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9" name="Google Shape;289;p32"/>
          <p:cNvSpPr txBox="1"/>
          <p:nvPr>
            <p:ph idx="7" type="subTitle"/>
          </p:nvPr>
        </p:nvSpPr>
        <p:spPr>
          <a:xfrm>
            <a:off x="1024775"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0" name="Google Shape;290;p32"/>
          <p:cNvSpPr txBox="1"/>
          <p:nvPr>
            <p:ph idx="8" type="subTitle"/>
          </p:nvPr>
        </p:nvSpPr>
        <p:spPr>
          <a:xfrm>
            <a:off x="3635686"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1" name="Google Shape;291;p32"/>
          <p:cNvSpPr txBox="1"/>
          <p:nvPr>
            <p:ph idx="9" type="subTitle"/>
          </p:nvPr>
        </p:nvSpPr>
        <p:spPr>
          <a:xfrm>
            <a:off x="6246590"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2" name="Google Shape;292;p32"/>
          <p:cNvSpPr txBox="1"/>
          <p:nvPr>
            <p:ph idx="13" type="subTitle"/>
          </p:nvPr>
        </p:nvSpPr>
        <p:spPr>
          <a:xfrm>
            <a:off x="1024775"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3" name="Google Shape;293;p32"/>
          <p:cNvSpPr txBox="1"/>
          <p:nvPr>
            <p:ph idx="14" type="subTitle"/>
          </p:nvPr>
        </p:nvSpPr>
        <p:spPr>
          <a:xfrm>
            <a:off x="3635686"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4" name="Google Shape;294;p32"/>
          <p:cNvSpPr txBox="1"/>
          <p:nvPr>
            <p:ph idx="15" type="subTitle"/>
          </p:nvPr>
        </p:nvSpPr>
        <p:spPr>
          <a:xfrm>
            <a:off x="6246590"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5" name="Google Shape;295;p3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2"/>
          <p:cNvGrpSpPr/>
          <p:nvPr/>
        </p:nvGrpSpPr>
        <p:grpSpPr>
          <a:xfrm rot="-3900959">
            <a:off x="100473" y="3608678"/>
            <a:ext cx="650278" cy="335728"/>
            <a:chOff x="2913850" y="4730325"/>
            <a:chExt cx="650225" cy="335700"/>
          </a:xfrm>
        </p:grpSpPr>
        <p:sp>
          <p:nvSpPr>
            <p:cNvPr id="297" name="Google Shape;297;p3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2"/>
          <p:cNvGrpSpPr/>
          <p:nvPr/>
        </p:nvGrpSpPr>
        <p:grpSpPr>
          <a:xfrm>
            <a:off x="-125675" y="-48675"/>
            <a:ext cx="9477975" cy="5220275"/>
            <a:chOff x="-125675" y="-48675"/>
            <a:chExt cx="9477975" cy="5220275"/>
          </a:xfrm>
        </p:grpSpPr>
        <p:sp>
          <p:nvSpPr>
            <p:cNvPr id="300" name="Google Shape;300;p32"/>
            <p:cNvSpPr/>
            <p:nvPr/>
          </p:nvSpPr>
          <p:spPr>
            <a:xfrm>
              <a:off x="4866550" y="-48675"/>
              <a:ext cx="4485750" cy="1018950"/>
            </a:xfrm>
            <a:custGeom>
              <a:rect b="b" l="l" r="r" t="t"/>
              <a:pathLst>
                <a:path extrusionOk="0" h="40758" w="179430">
                  <a:moveTo>
                    <a:pt x="0" y="0"/>
                  </a:moveTo>
                  <a:cubicBezTo>
                    <a:pt x="20916" y="1973"/>
                    <a:pt x="101248" y="5087"/>
                    <a:pt x="125496" y="11840"/>
                  </a:cubicBezTo>
                  <a:cubicBezTo>
                    <a:pt x="149745" y="18593"/>
                    <a:pt x="136502" y="38588"/>
                    <a:pt x="145491" y="40517"/>
                  </a:cubicBezTo>
                  <a:cubicBezTo>
                    <a:pt x="154480" y="42446"/>
                    <a:pt x="173774" y="26266"/>
                    <a:pt x="179430" y="23416"/>
                  </a:cubicBezTo>
                </a:path>
              </a:pathLst>
            </a:custGeom>
            <a:noFill/>
            <a:ln cap="flat" cmpd="sng" w="9525">
              <a:solidFill>
                <a:schemeClr val="dk1"/>
              </a:solidFill>
              <a:prstDash val="solid"/>
              <a:round/>
              <a:headEnd len="med" w="med" type="none"/>
              <a:tailEnd len="med" w="med" type="none"/>
            </a:ln>
          </p:spPr>
        </p:sp>
        <p:sp>
          <p:nvSpPr>
            <p:cNvPr id="301" name="Google Shape;301;p32"/>
            <p:cNvSpPr/>
            <p:nvPr/>
          </p:nvSpPr>
          <p:spPr>
            <a:xfrm>
              <a:off x="-125675" y="4171825"/>
              <a:ext cx="2367850" cy="999775"/>
            </a:xfrm>
            <a:custGeom>
              <a:rect b="b" l="l" r="r" t="t"/>
              <a:pathLst>
                <a:path extrusionOk="0" h="39991" w="94714">
                  <a:moveTo>
                    <a:pt x="0" y="0"/>
                  </a:moveTo>
                  <a:cubicBezTo>
                    <a:pt x="3333" y="833"/>
                    <a:pt x="15742" y="-307"/>
                    <a:pt x="19995" y="4999"/>
                  </a:cubicBezTo>
                  <a:cubicBezTo>
                    <a:pt x="24248" y="10305"/>
                    <a:pt x="17846" y="29029"/>
                    <a:pt x="25520" y="31835"/>
                  </a:cubicBezTo>
                  <a:cubicBezTo>
                    <a:pt x="33194" y="34641"/>
                    <a:pt x="54505" y="20478"/>
                    <a:pt x="66037" y="21837"/>
                  </a:cubicBezTo>
                  <a:cubicBezTo>
                    <a:pt x="77569" y="23196"/>
                    <a:pt x="89935" y="36965"/>
                    <a:pt x="94714" y="39991"/>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302" name="Shape 302"/>
        <p:cNvGrpSpPr/>
        <p:nvPr/>
      </p:nvGrpSpPr>
      <p:grpSpPr>
        <a:xfrm>
          <a:off x="0" y="0"/>
          <a:ext cx="0" cy="0"/>
          <a:chOff x="0" y="0"/>
          <a:chExt cx="0" cy="0"/>
        </a:xfrm>
      </p:grpSpPr>
      <p:pic>
        <p:nvPicPr>
          <p:cNvPr id="303" name="Google Shape;303;p33"/>
          <p:cNvPicPr preferRelativeResize="0"/>
          <p:nvPr/>
        </p:nvPicPr>
        <p:blipFill>
          <a:blip r:embed="rId2">
            <a:alphaModFix/>
          </a:blip>
          <a:stretch>
            <a:fillRect/>
          </a:stretch>
        </p:blipFill>
        <p:spPr>
          <a:xfrm>
            <a:off x="0" y="0"/>
            <a:ext cx="9144000" cy="5143527"/>
          </a:xfrm>
          <a:prstGeom prst="rect">
            <a:avLst/>
          </a:prstGeom>
          <a:noFill/>
          <a:ln>
            <a:noFill/>
          </a:ln>
        </p:spPr>
      </p:pic>
      <p:sp>
        <p:nvSpPr>
          <p:cNvPr id="304" name="Google Shape;30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05" name="Google Shape;305;p3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rot="-3900959">
            <a:off x="-190852" y="3130353"/>
            <a:ext cx="650278" cy="335728"/>
            <a:chOff x="2913850" y="4730325"/>
            <a:chExt cx="650225" cy="335700"/>
          </a:xfrm>
        </p:grpSpPr>
        <p:sp>
          <p:nvSpPr>
            <p:cNvPr id="307" name="Google Shape;307;p3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3"/>
          <p:cNvGrpSpPr/>
          <p:nvPr/>
        </p:nvGrpSpPr>
        <p:grpSpPr>
          <a:xfrm>
            <a:off x="-184425" y="-82850"/>
            <a:ext cx="9558775" cy="5267489"/>
            <a:chOff x="-184425" y="-82850"/>
            <a:chExt cx="9558775" cy="5267489"/>
          </a:xfrm>
        </p:grpSpPr>
        <p:sp>
          <p:nvSpPr>
            <p:cNvPr id="310" name="Google Shape;310;p33"/>
            <p:cNvSpPr/>
            <p:nvPr/>
          </p:nvSpPr>
          <p:spPr>
            <a:xfrm>
              <a:off x="5064050" y="-82850"/>
              <a:ext cx="4310300" cy="1100575"/>
            </a:xfrm>
            <a:custGeom>
              <a:rect b="b" l="l" r="r" t="t"/>
              <a:pathLst>
                <a:path extrusionOk="0" h="44023" w="172412">
                  <a:moveTo>
                    <a:pt x="0" y="0"/>
                  </a:moveTo>
                  <a:cubicBezTo>
                    <a:pt x="8791" y="1793"/>
                    <a:pt x="33634" y="10366"/>
                    <a:pt x="52747" y="10760"/>
                  </a:cubicBezTo>
                  <a:cubicBezTo>
                    <a:pt x="71860" y="11154"/>
                    <a:pt x="101208" y="1444"/>
                    <a:pt x="114679" y="2362"/>
                  </a:cubicBezTo>
                  <a:cubicBezTo>
                    <a:pt x="128150" y="3281"/>
                    <a:pt x="125088" y="14478"/>
                    <a:pt x="133573" y="16271"/>
                  </a:cubicBezTo>
                  <a:cubicBezTo>
                    <a:pt x="142058" y="18064"/>
                    <a:pt x="161521" y="8879"/>
                    <a:pt x="165589" y="13121"/>
                  </a:cubicBezTo>
                  <a:cubicBezTo>
                    <a:pt x="169657" y="17364"/>
                    <a:pt x="156842" y="36871"/>
                    <a:pt x="157979" y="41726"/>
                  </a:cubicBezTo>
                  <a:cubicBezTo>
                    <a:pt x="159116" y="46581"/>
                    <a:pt x="170007" y="42163"/>
                    <a:pt x="172412" y="42250"/>
                  </a:cubicBezTo>
                </a:path>
              </a:pathLst>
            </a:custGeom>
            <a:noFill/>
            <a:ln cap="flat" cmpd="sng" w="9525">
              <a:solidFill>
                <a:schemeClr val="dk1"/>
              </a:solidFill>
              <a:prstDash val="solid"/>
              <a:round/>
              <a:headEnd len="med" w="med" type="none"/>
              <a:tailEnd len="med" w="med" type="none"/>
            </a:ln>
          </p:spPr>
        </p:sp>
        <p:sp>
          <p:nvSpPr>
            <p:cNvPr id="311" name="Google Shape;311;p33"/>
            <p:cNvSpPr/>
            <p:nvPr/>
          </p:nvSpPr>
          <p:spPr>
            <a:xfrm>
              <a:off x="-184425" y="3767314"/>
              <a:ext cx="2027225" cy="1417325"/>
            </a:xfrm>
            <a:custGeom>
              <a:rect b="b" l="l" r="r" t="t"/>
              <a:pathLst>
                <a:path extrusionOk="0" h="56693" w="81089">
                  <a:moveTo>
                    <a:pt x="0" y="13393"/>
                  </a:moveTo>
                  <a:cubicBezTo>
                    <a:pt x="4330" y="11381"/>
                    <a:pt x="19901" y="-4408"/>
                    <a:pt x="25980" y="1321"/>
                  </a:cubicBezTo>
                  <a:cubicBezTo>
                    <a:pt x="32060" y="7051"/>
                    <a:pt x="28254" y="41166"/>
                    <a:pt x="36477" y="47770"/>
                  </a:cubicBezTo>
                  <a:cubicBezTo>
                    <a:pt x="44700" y="54374"/>
                    <a:pt x="67881" y="39460"/>
                    <a:pt x="75316" y="40947"/>
                  </a:cubicBezTo>
                  <a:cubicBezTo>
                    <a:pt x="82751" y="42434"/>
                    <a:pt x="80127" y="54069"/>
                    <a:pt x="81089" y="5669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312" name="Shape 312"/>
        <p:cNvGrpSpPr/>
        <p:nvPr/>
      </p:nvGrpSpPr>
      <p:grpSpPr>
        <a:xfrm>
          <a:off x="0" y="0"/>
          <a:ext cx="0" cy="0"/>
          <a:chOff x="0" y="0"/>
          <a:chExt cx="0" cy="0"/>
        </a:xfrm>
      </p:grpSpPr>
      <p:pic>
        <p:nvPicPr>
          <p:cNvPr id="313" name="Google Shape;313;p34"/>
          <p:cNvPicPr preferRelativeResize="0"/>
          <p:nvPr/>
        </p:nvPicPr>
        <p:blipFill>
          <a:blip r:embed="rId2">
            <a:alphaModFix/>
          </a:blip>
          <a:stretch>
            <a:fillRect/>
          </a:stretch>
        </p:blipFill>
        <p:spPr>
          <a:xfrm>
            <a:off x="0" y="0"/>
            <a:ext cx="9144000" cy="5143527"/>
          </a:xfrm>
          <a:prstGeom prst="rect">
            <a:avLst/>
          </a:prstGeom>
          <a:noFill/>
          <a:ln>
            <a:noFill/>
          </a:ln>
        </p:spPr>
      </p:pic>
      <p:sp>
        <p:nvSpPr>
          <p:cNvPr id="314" name="Google Shape;31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15" name="Google Shape;315;p34"/>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34"/>
          <p:cNvGrpSpPr/>
          <p:nvPr/>
        </p:nvGrpSpPr>
        <p:grpSpPr>
          <a:xfrm rot="7212961">
            <a:off x="8687593" y="1896511"/>
            <a:ext cx="650275" cy="335726"/>
            <a:chOff x="2913850" y="4730325"/>
            <a:chExt cx="650225" cy="335700"/>
          </a:xfrm>
        </p:grpSpPr>
        <p:sp>
          <p:nvSpPr>
            <p:cNvPr id="317" name="Google Shape;317;p3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34"/>
          <p:cNvGrpSpPr/>
          <p:nvPr/>
        </p:nvGrpSpPr>
        <p:grpSpPr>
          <a:xfrm>
            <a:off x="-138500" y="-142362"/>
            <a:ext cx="9532525" cy="5327013"/>
            <a:chOff x="-138500" y="-142362"/>
            <a:chExt cx="9532525" cy="5327013"/>
          </a:xfrm>
        </p:grpSpPr>
        <p:sp>
          <p:nvSpPr>
            <p:cNvPr id="320" name="Google Shape;320;p34"/>
            <p:cNvSpPr/>
            <p:nvPr/>
          </p:nvSpPr>
          <p:spPr>
            <a:xfrm>
              <a:off x="8042550" y="-142362"/>
              <a:ext cx="1351475" cy="1747475"/>
            </a:xfrm>
            <a:custGeom>
              <a:rect b="b" l="l" r="r" t="t"/>
              <a:pathLst>
                <a:path extrusionOk="0" h="69899" w="54059">
                  <a:moveTo>
                    <a:pt x="0" y="0"/>
                  </a:moveTo>
                  <a:cubicBezTo>
                    <a:pt x="3105" y="2274"/>
                    <a:pt x="13077" y="10409"/>
                    <a:pt x="18632" y="13646"/>
                  </a:cubicBezTo>
                  <a:cubicBezTo>
                    <a:pt x="24187" y="16883"/>
                    <a:pt x="31141" y="10104"/>
                    <a:pt x="33328" y="19420"/>
                  </a:cubicBezTo>
                  <a:cubicBezTo>
                    <a:pt x="35515" y="28736"/>
                    <a:pt x="28298" y="65824"/>
                    <a:pt x="31753" y="69542"/>
                  </a:cubicBezTo>
                  <a:cubicBezTo>
                    <a:pt x="35208" y="73260"/>
                    <a:pt x="50341" y="46362"/>
                    <a:pt x="54059" y="41726"/>
                  </a:cubicBezTo>
                </a:path>
              </a:pathLst>
            </a:custGeom>
            <a:noFill/>
            <a:ln cap="flat" cmpd="sng" w="9525">
              <a:solidFill>
                <a:schemeClr val="dk1"/>
              </a:solidFill>
              <a:prstDash val="solid"/>
              <a:round/>
              <a:headEnd len="med" w="med" type="none"/>
              <a:tailEnd len="med" w="med" type="none"/>
            </a:ln>
          </p:spPr>
        </p:sp>
        <p:sp>
          <p:nvSpPr>
            <p:cNvPr id="321" name="Google Shape;321;p34"/>
            <p:cNvSpPr/>
            <p:nvPr/>
          </p:nvSpPr>
          <p:spPr>
            <a:xfrm>
              <a:off x="-138500" y="4259600"/>
              <a:ext cx="3096600" cy="925050"/>
            </a:xfrm>
            <a:custGeom>
              <a:rect b="b" l="l" r="r" t="t"/>
              <a:pathLst>
                <a:path extrusionOk="0" h="37002" w="123864">
                  <a:moveTo>
                    <a:pt x="0" y="0"/>
                  </a:moveTo>
                  <a:cubicBezTo>
                    <a:pt x="2843" y="1356"/>
                    <a:pt x="13864" y="2449"/>
                    <a:pt x="17057" y="8135"/>
                  </a:cubicBezTo>
                  <a:cubicBezTo>
                    <a:pt x="20250" y="13821"/>
                    <a:pt x="11459" y="31928"/>
                    <a:pt x="19157" y="34115"/>
                  </a:cubicBezTo>
                  <a:cubicBezTo>
                    <a:pt x="26855" y="36302"/>
                    <a:pt x="52966" y="21868"/>
                    <a:pt x="63244" y="21256"/>
                  </a:cubicBezTo>
                  <a:cubicBezTo>
                    <a:pt x="73522" y="20644"/>
                    <a:pt x="72866" y="29741"/>
                    <a:pt x="80826" y="30441"/>
                  </a:cubicBezTo>
                  <a:cubicBezTo>
                    <a:pt x="88786" y="31141"/>
                    <a:pt x="103832" y="24362"/>
                    <a:pt x="111005" y="25455"/>
                  </a:cubicBezTo>
                  <a:cubicBezTo>
                    <a:pt x="118178" y="26549"/>
                    <a:pt x="121721" y="35078"/>
                    <a:pt x="123864" y="37002"/>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22" name="Shape 322"/>
        <p:cNvGrpSpPr/>
        <p:nvPr/>
      </p:nvGrpSpPr>
      <p:grpSpPr>
        <a:xfrm>
          <a:off x="0" y="0"/>
          <a:ext cx="0" cy="0"/>
          <a:chOff x="0" y="0"/>
          <a:chExt cx="0" cy="0"/>
        </a:xfrm>
      </p:grpSpPr>
      <p:pic>
        <p:nvPicPr>
          <p:cNvPr id="323" name="Google Shape;323;p35"/>
          <p:cNvPicPr preferRelativeResize="0"/>
          <p:nvPr/>
        </p:nvPicPr>
        <p:blipFill>
          <a:blip r:embed="rId2">
            <a:alphaModFix/>
          </a:blip>
          <a:stretch>
            <a:fillRect/>
          </a:stretch>
        </p:blipFill>
        <p:spPr>
          <a:xfrm>
            <a:off x="0" y="0"/>
            <a:ext cx="9144000" cy="5143527"/>
          </a:xfrm>
          <a:prstGeom prst="rect">
            <a:avLst/>
          </a:prstGeom>
          <a:noFill/>
          <a:ln>
            <a:noFill/>
          </a:ln>
        </p:spPr>
      </p:pic>
      <p:sp>
        <p:nvSpPr>
          <p:cNvPr id="324" name="Google Shape;324;p35"/>
          <p:cNvSpPr txBox="1"/>
          <p:nvPr>
            <p:ph type="ctrTitle"/>
          </p:nvPr>
        </p:nvSpPr>
        <p:spPr>
          <a:xfrm>
            <a:off x="1019900" y="669825"/>
            <a:ext cx="3133500" cy="997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0" sz="5100">
                <a:latin typeface="Raleway Black"/>
                <a:ea typeface="Raleway Black"/>
                <a:cs typeface="Raleway Black"/>
                <a:sym typeface="Ralew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5" name="Google Shape;325;p35"/>
          <p:cNvSpPr txBox="1"/>
          <p:nvPr>
            <p:ph idx="1" type="subTitle"/>
          </p:nvPr>
        </p:nvSpPr>
        <p:spPr>
          <a:xfrm>
            <a:off x="1019900" y="1552150"/>
            <a:ext cx="3133500" cy="108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26" name="Google Shape;326;p35"/>
          <p:cNvSpPr txBox="1"/>
          <p:nvPr/>
        </p:nvSpPr>
        <p:spPr>
          <a:xfrm>
            <a:off x="1019900" y="3192125"/>
            <a:ext cx="3886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grpSp>
        <p:nvGrpSpPr>
          <p:cNvPr id="327" name="Google Shape;327;p35"/>
          <p:cNvGrpSpPr/>
          <p:nvPr/>
        </p:nvGrpSpPr>
        <p:grpSpPr>
          <a:xfrm rot="-1563004">
            <a:off x="3470026" y="4466946"/>
            <a:ext cx="650290" cy="335733"/>
            <a:chOff x="2913850" y="4730325"/>
            <a:chExt cx="650225" cy="335700"/>
          </a:xfrm>
        </p:grpSpPr>
        <p:sp>
          <p:nvSpPr>
            <p:cNvPr id="328" name="Google Shape;328;p3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5"/>
          <p:cNvGrpSpPr/>
          <p:nvPr/>
        </p:nvGrpSpPr>
        <p:grpSpPr>
          <a:xfrm>
            <a:off x="-112250" y="-179992"/>
            <a:ext cx="9547700" cy="5505365"/>
            <a:chOff x="-112250" y="-179992"/>
            <a:chExt cx="9547700" cy="5505365"/>
          </a:xfrm>
        </p:grpSpPr>
        <p:sp>
          <p:nvSpPr>
            <p:cNvPr id="331" name="Google Shape;331;p35"/>
            <p:cNvSpPr/>
            <p:nvPr/>
          </p:nvSpPr>
          <p:spPr>
            <a:xfrm>
              <a:off x="5066100" y="-179992"/>
              <a:ext cx="4369350" cy="765500"/>
            </a:xfrm>
            <a:custGeom>
              <a:rect b="b" l="l" r="r" t="t"/>
              <a:pathLst>
                <a:path extrusionOk="0" h="30620" w="174774">
                  <a:moveTo>
                    <a:pt x="0" y="55"/>
                  </a:moveTo>
                  <a:cubicBezTo>
                    <a:pt x="3980" y="4298"/>
                    <a:pt x="12641" y="23804"/>
                    <a:pt x="23881" y="25510"/>
                  </a:cubicBezTo>
                  <a:cubicBezTo>
                    <a:pt x="35122" y="27216"/>
                    <a:pt x="55896" y="9459"/>
                    <a:pt x="67443" y="10290"/>
                  </a:cubicBezTo>
                  <a:cubicBezTo>
                    <a:pt x="78990" y="11121"/>
                    <a:pt x="85463" y="32202"/>
                    <a:pt x="93161" y="30496"/>
                  </a:cubicBezTo>
                  <a:cubicBezTo>
                    <a:pt x="100859" y="28790"/>
                    <a:pt x="106195" y="930"/>
                    <a:pt x="113630" y="55"/>
                  </a:cubicBezTo>
                  <a:cubicBezTo>
                    <a:pt x="121065" y="-820"/>
                    <a:pt x="127582" y="23411"/>
                    <a:pt x="137773" y="25248"/>
                  </a:cubicBezTo>
                  <a:cubicBezTo>
                    <a:pt x="147964" y="27085"/>
                    <a:pt x="168607" y="13439"/>
                    <a:pt x="174774" y="11077"/>
                  </a:cubicBezTo>
                </a:path>
              </a:pathLst>
            </a:custGeom>
            <a:noFill/>
            <a:ln cap="flat" cmpd="sng" w="9525">
              <a:solidFill>
                <a:schemeClr val="dk1"/>
              </a:solidFill>
              <a:prstDash val="solid"/>
              <a:round/>
              <a:headEnd len="med" w="med" type="none"/>
              <a:tailEnd len="med" w="med" type="none"/>
            </a:ln>
          </p:spPr>
        </p:sp>
        <p:sp>
          <p:nvSpPr>
            <p:cNvPr id="332" name="Google Shape;332;p35"/>
            <p:cNvSpPr/>
            <p:nvPr/>
          </p:nvSpPr>
          <p:spPr>
            <a:xfrm>
              <a:off x="-112250" y="4608498"/>
              <a:ext cx="5957000" cy="716875"/>
            </a:xfrm>
            <a:custGeom>
              <a:rect b="b" l="l" r="r" t="t"/>
              <a:pathLst>
                <a:path extrusionOk="0" h="28675" w="238280">
                  <a:moveTo>
                    <a:pt x="0" y="14504"/>
                  </a:moveTo>
                  <a:cubicBezTo>
                    <a:pt x="8791" y="12099"/>
                    <a:pt x="37789" y="-498"/>
                    <a:pt x="52747" y="71"/>
                  </a:cubicBezTo>
                  <a:cubicBezTo>
                    <a:pt x="67705" y="640"/>
                    <a:pt x="77546" y="16517"/>
                    <a:pt x="89749" y="17916"/>
                  </a:cubicBezTo>
                  <a:cubicBezTo>
                    <a:pt x="101952" y="19316"/>
                    <a:pt x="117959" y="8206"/>
                    <a:pt x="125963" y="8468"/>
                  </a:cubicBezTo>
                  <a:cubicBezTo>
                    <a:pt x="133967" y="8730"/>
                    <a:pt x="125001" y="19140"/>
                    <a:pt x="137772" y="19490"/>
                  </a:cubicBezTo>
                  <a:cubicBezTo>
                    <a:pt x="150543" y="19840"/>
                    <a:pt x="185840" y="9037"/>
                    <a:pt x="202591" y="10568"/>
                  </a:cubicBezTo>
                  <a:cubicBezTo>
                    <a:pt x="219342" y="12099"/>
                    <a:pt x="232332" y="25657"/>
                    <a:pt x="238280" y="28675"/>
                  </a:cubicBezTo>
                </a:path>
              </a:pathLst>
            </a:custGeom>
            <a:noFill/>
            <a:ln cap="flat" cmpd="sng" w="9525">
              <a:solidFill>
                <a:schemeClr val="dk1"/>
              </a:solidFill>
              <a:prstDash val="solid"/>
              <a:round/>
              <a:headEnd len="med" w="med" type="none"/>
              <a:tailEnd len="med" w="med" type="none"/>
            </a:ln>
          </p:spPr>
        </p:sp>
      </p:grpSp>
      <p:sp>
        <p:nvSpPr>
          <p:cNvPr id="333" name="Google Shape;333;p3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34" name="Shape 334"/>
        <p:cNvGrpSpPr/>
        <p:nvPr/>
      </p:nvGrpSpPr>
      <p:grpSpPr>
        <a:xfrm>
          <a:off x="0" y="0"/>
          <a:ext cx="0" cy="0"/>
          <a:chOff x="0" y="0"/>
          <a:chExt cx="0" cy="0"/>
        </a:xfrm>
      </p:grpSpPr>
      <p:pic>
        <p:nvPicPr>
          <p:cNvPr id="335" name="Google Shape;335;p36"/>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336" name="Google Shape;336;p36"/>
          <p:cNvGrpSpPr/>
          <p:nvPr/>
        </p:nvGrpSpPr>
        <p:grpSpPr>
          <a:xfrm flipH="1">
            <a:off x="-349875" y="-217600"/>
            <a:ext cx="9814550" cy="5514775"/>
            <a:chOff x="-349875" y="-217600"/>
            <a:chExt cx="9814550" cy="5514775"/>
          </a:xfrm>
        </p:grpSpPr>
        <p:sp>
          <p:nvSpPr>
            <p:cNvPr id="337" name="Google Shape;337;p36"/>
            <p:cNvSpPr/>
            <p:nvPr/>
          </p:nvSpPr>
          <p:spPr>
            <a:xfrm>
              <a:off x="6585750" y="-217600"/>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338" name="Google Shape;338;p36"/>
            <p:cNvSpPr/>
            <p:nvPr/>
          </p:nvSpPr>
          <p:spPr>
            <a:xfrm>
              <a:off x="-349875" y="42184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339" name="Google Shape;339;p36"/>
          <p:cNvGrpSpPr/>
          <p:nvPr/>
        </p:nvGrpSpPr>
        <p:grpSpPr>
          <a:xfrm flipH="1" rot="1917845">
            <a:off x="5847098" y="4868675"/>
            <a:ext cx="650240" cy="335708"/>
            <a:chOff x="2913850" y="4730325"/>
            <a:chExt cx="650225" cy="335700"/>
          </a:xfrm>
        </p:grpSpPr>
        <p:sp>
          <p:nvSpPr>
            <p:cNvPr id="340" name="Google Shape;340;p3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43" name="Shape 343"/>
        <p:cNvGrpSpPr/>
        <p:nvPr/>
      </p:nvGrpSpPr>
      <p:grpSpPr>
        <a:xfrm>
          <a:off x="0" y="0"/>
          <a:ext cx="0" cy="0"/>
          <a:chOff x="0" y="0"/>
          <a:chExt cx="0" cy="0"/>
        </a:xfrm>
      </p:grpSpPr>
      <p:pic>
        <p:nvPicPr>
          <p:cNvPr id="344" name="Google Shape;344;p37"/>
          <p:cNvPicPr preferRelativeResize="0"/>
          <p:nvPr/>
        </p:nvPicPr>
        <p:blipFill>
          <a:blip r:embed="rId2">
            <a:alphaModFix/>
          </a:blip>
          <a:stretch>
            <a:fillRect/>
          </a:stretch>
        </p:blipFill>
        <p:spPr>
          <a:xfrm>
            <a:off x="0" y="0"/>
            <a:ext cx="9144000" cy="5143527"/>
          </a:xfrm>
          <a:prstGeom prst="rect">
            <a:avLst/>
          </a:prstGeom>
          <a:noFill/>
          <a:ln>
            <a:noFill/>
          </a:ln>
        </p:spPr>
      </p:pic>
      <p:sp>
        <p:nvSpPr>
          <p:cNvPr id="345" name="Google Shape;345;p3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7"/>
          <p:cNvGrpSpPr/>
          <p:nvPr/>
        </p:nvGrpSpPr>
        <p:grpSpPr>
          <a:xfrm>
            <a:off x="220925" y="-125875"/>
            <a:ext cx="9139200" cy="5407433"/>
            <a:chOff x="220925" y="-125875"/>
            <a:chExt cx="9139200" cy="5407433"/>
          </a:xfrm>
        </p:grpSpPr>
        <p:sp>
          <p:nvSpPr>
            <p:cNvPr id="347" name="Google Shape;347;p37"/>
            <p:cNvSpPr/>
            <p:nvPr/>
          </p:nvSpPr>
          <p:spPr>
            <a:xfrm>
              <a:off x="220925" y="4786433"/>
              <a:ext cx="6383350" cy="495125"/>
            </a:xfrm>
            <a:custGeom>
              <a:rect b="b" l="l" r="r" t="t"/>
              <a:pathLst>
                <a:path extrusionOk="0" h="19805" w="255334">
                  <a:moveTo>
                    <a:pt x="0" y="19805"/>
                  </a:moveTo>
                  <a:cubicBezTo>
                    <a:pt x="5729" y="16532"/>
                    <a:pt x="21974" y="1474"/>
                    <a:pt x="34372" y="164"/>
                  </a:cubicBezTo>
                  <a:cubicBezTo>
                    <a:pt x="46771" y="-1145"/>
                    <a:pt x="63793" y="11334"/>
                    <a:pt x="74391" y="11948"/>
                  </a:cubicBezTo>
                  <a:cubicBezTo>
                    <a:pt x="84989" y="12562"/>
                    <a:pt x="87117" y="3478"/>
                    <a:pt x="97960" y="3846"/>
                  </a:cubicBezTo>
                  <a:cubicBezTo>
                    <a:pt x="108804" y="4214"/>
                    <a:pt x="118952" y="14240"/>
                    <a:pt x="139452" y="14158"/>
                  </a:cubicBezTo>
                  <a:cubicBezTo>
                    <a:pt x="159952" y="14076"/>
                    <a:pt x="201648" y="2578"/>
                    <a:pt x="220962" y="3355"/>
                  </a:cubicBezTo>
                  <a:cubicBezTo>
                    <a:pt x="240276" y="4133"/>
                    <a:pt x="249605" y="16245"/>
                    <a:pt x="255334" y="18823"/>
                  </a:cubicBezTo>
                </a:path>
              </a:pathLst>
            </a:custGeom>
            <a:noFill/>
            <a:ln cap="flat" cmpd="sng" w="9525">
              <a:solidFill>
                <a:schemeClr val="dk1"/>
              </a:solidFill>
              <a:prstDash val="solid"/>
              <a:round/>
              <a:headEnd len="med" w="med" type="none"/>
              <a:tailEnd len="med" w="med" type="none"/>
            </a:ln>
          </p:spPr>
        </p:sp>
        <p:sp>
          <p:nvSpPr>
            <p:cNvPr id="348" name="Google Shape;348;p37"/>
            <p:cNvSpPr/>
            <p:nvPr/>
          </p:nvSpPr>
          <p:spPr>
            <a:xfrm>
              <a:off x="5352125" y="-125875"/>
              <a:ext cx="4008000" cy="908400"/>
            </a:xfrm>
            <a:custGeom>
              <a:rect b="b" l="l" r="r" t="t"/>
              <a:pathLst>
                <a:path extrusionOk="0" h="36336" w="160320">
                  <a:moveTo>
                    <a:pt x="0" y="0"/>
                  </a:moveTo>
                  <a:cubicBezTo>
                    <a:pt x="11335" y="3601"/>
                    <a:pt x="43087" y="19396"/>
                    <a:pt x="68007" y="21605"/>
                  </a:cubicBezTo>
                  <a:cubicBezTo>
                    <a:pt x="92927" y="23815"/>
                    <a:pt x="134133" y="10802"/>
                    <a:pt x="149518" y="13257"/>
                  </a:cubicBezTo>
                  <a:cubicBezTo>
                    <a:pt x="164904" y="15712"/>
                    <a:pt x="158520" y="32490"/>
                    <a:pt x="160320" y="36336"/>
                  </a:cubicBezTo>
                </a:path>
              </a:pathLst>
            </a:custGeom>
            <a:noFill/>
            <a:ln cap="flat" cmpd="sng" w="9525">
              <a:solidFill>
                <a:schemeClr val="dk1"/>
              </a:solidFill>
              <a:prstDash val="solid"/>
              <a:round/>
              <a:headEnd len="med" w="med" type="none"/>
              <a:tailEnd len="med" w="med" type="none"/>
            </a:ln>
          </p:spPr>
        </p:sp>
      </p:grpSp>
      <p:grpSp>
        <p:nvGrpSpPr>
          <p:cNvPr id="349" name="Google Shape;349;p37"/>
          <p:cNvGrpSpPr/>
          <p:nvPr/>
        </p:nvGrpSpPr>
        <p:grpSpPr>
          <a:xfrm rot="-9257288">
            <a:off x="-71354" y="4483577"/>
            <a:ext cx="650306" cy="335742"/>
            <a:chOff x="2913850" y="4730325"/>
            <a:chExt cx="650225" cy="335700"/>
          </a:xfrm>
        </p:grpSpPr>
        <p:sp>
          <p:nvSpPr>
            <p:cNvPr id="350" name="Google Shape;350;p3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5" name="Shape 355"/>
        <p:cNvGrpSpPr/>
        <p:nvPr/>
      </p:nvGrpSpPr>
      <p:grpSpPr>
        <a:xfrm>
          <a:off x="0" y="0"/>
          <a:ext cx="0" cy="0"/>
          <a:chOff x="0" y="0"/>
          <a:chExt cx="0" cy="0"/>
        </a:xfrm>
      </p:grpSpPr>
      <p:pic>
        <p:nvPicPr>
          <p:cNvPr id="356" name="Google Shape;356;p39"/>
          <p:cNvPicPr preferRelativeResize="0"/>
          <p:nvPr/>
        </p:nvPicPr>
        <p:blipFill>
          <a:blip r:embed="rId2">
            <a:alphaModFix/>
          </a:blip>
          <a:stretch>
            <a:fillRect/>
          </a:stretch>
        </p:blipFill>
        <p:spPr>
          <a:xfrm>
            <a:off x="0" y="0"/>
            <a:ext cx="9144000" cy="5143527"/>
          </a:xfrm>
          <a:prstGeom prst="rect">
            <a:avLst/>
          </a:prstGeom>
          <a:noFill/>
          <a:ln>
            <a:noFill/>
          </a:ln>
        </p:spPr>
      </p:pic>
      <p:sp>
        <p:nvSpPr>
          <p:cNvPr id="357" name="Google Shape;357;p39"/>
          <p:cNvSpPr txBox="1"/>
          <p:nvPr>
            <p:ph type="ctrTitle"/>
          </p:nvPr>
        </p:nvSpPr>
        <p:spPr>
          <a:xfrm>
            <a:off x="808175" y="1297125"/>
            <a:ext cx="4116600" cy="2370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51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58" name="Google Shape;358;p39"/>
          <p:cNvSpPr txBox="1"/>
          <p:nvPr>
            <p:ph idx="1" type="subTitle"/>
          </p:nvPr>
        </p:nvSpPr>
        <p:spPr>
          <a:xfrm>
            <a:off x="808175" y="3573550"/>
            <a:ext cx="411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59" name="Google Shape;359;p39"/>
          <p:cNvGrpSpPr/>
          <p:nvPr/>
        </p:nvGrpSpPr>
        <p:grpSpPr>
          <a:xfrm>
            <a:off x="-221825" y="-317375"/>
            <a:ext cx="9782559" cy="6309767"/>
            <a:chOff x="-221825" y="-317375"/>
            <a:chExt cx="9782559" cy="6309767"/>
          </a:xfrm>
        </p:grpSpPr>
        <p:sp>
          <p:nvSpPr>
            <p:cNvPr id="360" name="Google Shape;360;p39"/>
            <p:cNvSpPr/>
            <p:nvPr/>
          </p:nvSpPr>
          <p:spPr>
            <a:xfrm>
              <a:off x="-221825" y="-317375"/>
              <a:ext cx="6132850" cy="1378750"/>
            </a:xfrm>
            <a:custGeom>
              <a:rect b="b" l="l" r="r" t="t"/>
              <a:pathLst>
                <a:path extrusionOk="0" h="55150" w="245314">
                  <a:moveTo>
                    <a:pt x="0" y="55150"/>
                  </a:moveTo>
                  <a:cubicBezTo>
                    <a:pt x="13621" y="49245"/>
                    <a:pt x="43101" y="24003"/>
                    <a:pt x="81725" y="19717"/>
                  </a:cubicBezTo>
                  <a:cubicBezTo>
                    <a:pt x="120349" y="15431"/>
                    <a:pt x="205549" y="32718"/>
                    <a:pt x="231743" y="29432"/>
                  </a:cubicBezTo>
                  <a:cubicBezTo>
                    <a:pt x="257937" y="26146"/>
                    <a:pt x="237696" y="4905"/>
                    <a:pt x="238887" y="0"/>
                  </a:cubicBezTo>
                </a:path>
              </a:pathLst>
            </a:custGeom>
            <a:noFill/>
            <a:ln cap="flat" cmpd="sng" w="9525">
              <a:solidFill>
                <a:schemeClr val="dk1"/>
              </a:solidFill>
              <a:prstDash val="solid"/>
              <a:round/>
              <a:headEnd len="med" w="med" type="none"/>
              <a:tailEnd len="med" w="med" type="none"/>
            </a:ln>
          </p:spPr>
        </p:sp>
        <p:sp>
          <p:nvSpPr>
            <p:cNvPr id="361" name="Google Shape;361;p39"/>
            <p:cNvSpPr/>
            <p:nvPr/>
          </p:nvSpPr>
          <p:spPr>
            <a:xfrm rot="-879311">
              <a:off x="4101747" y="3879125"/>
              <a:ext cx="5361689" cy="1458736"/>
            </a:xfrm>
            <a:custGeom>
              <a:rect b="b" l="l" r="r" t="t"/>
              <a:pathLst>
                <a:path extrusionOk="0" h="71657" w="282607">
                  <a:moveTo>
                    <a:pt x="0" y="68580"/>
                  </a:moveTo>
                  <a:cubicBezTo>
                    <a:pt x="17669" y="60674"/>
                    <a:pt x="69151" y="20669"/>
                    <a:pt x="106013" y="21145"/>
                  </a:cubicBezTo>
                  <a:cubicBezTo>
                    <a:pt x="142875" y="21621"/>
                    <a:pt x="191739" y="74961"/>
                    <a:pt x="221171" y="71437"/>
                  </a:cubicBezTo>
                  <a:cubicBezTo>
                    <a:pt x="250603" y="67913"/>
                    <a:pt x="272368" y="11906"/>
                    <a:pt x="282607" y="0"/>
                  </a:cubicBezTo>
                </a:path>
              </a:pathLst>
            </a:custGeom>
            <a:noFill/>
            <a:ln cap="flat" cmpd="sng" w="9525">
              <a:solidFill>
                <a:schemeClr val="dk1"/>
              </a:solidFill>
              <a:prstDash val="solid"/>
              <a:round/>
              <a:headEnd len="med" w="med" type="none"/>
              <a:tailEnd len="med" w="med" type="none"/>
            </a:ln>
          </p:spPr>
        </p:sp>
      </p:grpSp>
      <p:grpSp>
        <p:nvGrpSpPr>
          <p:cNvPr id="362" name="Google Shape;362;p39"/>
          <p:cNvGrpSpPr/>
          <p:nvPr/>
        </p:nvGrpSpPr>
        <p:grpSpPr>
          <a:xfrm rot="-3900959">
            <a:off x="8337923" y="3845453"/>
            <a:ext cx="650278" cy="335728"/>
            <a:chOff x="2913850" y="4730325"/>
            <a:chExt cx="650225" cy="335700"/>
          </a:xfrm>
        </p:grpSpPr>
        <p:sp>
          <p:nvSpPr>
            <p:cNvPr id="363" name="Google Shape;363;p3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9"/>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6" name="Shape 366"/>
        <p:cNvGrpSpPr/>
        <p:nvPr/>
      </p:nvGrpSpPr>
      <p:grpSpPr>
        <a:xfrm>
          <a:off x="0" y="0"/>
          <a:ext cx="0" cy="0"/>
          <a:chOff x="0" y="0"/>
          <a:chExt cx="0" cy="0"/>
        </a:xfrm>
      </p:grpSpPr>
      <p:pic>
        <p:nvPicPr>
          <p:cNvPr id="367" name="Google Shape;367;p40"/>
          <p:cNvPicPr preferRelativeResize="0"/>
          <p:nvPr/>
        </p:nvPicPr>
        <p:blipFill>
          <a:blip r:embed="rId2">
            <a:alphaModFix/>
          </a:blip>
          <a:stretch>
            <a:fillRect/>
          </a:stretch>
        </p:blipFill>
        <p:spPr>
          <a:xfrm>
            <a:off x="0" y="0"/>
            <a:ext cx="9144000" cy="5143497"/>
          </a:xfrm>
          <a:prstGeom prst="rect">
            <a:avLst/>
          </a:prstGeom>
          <a:noFill/>
          <a:ln>
            <a:noFill/>
          </a:ln>
        </p:spPr>
      </p:pic>
      <p:sp>
        <p:nvSpPr>
          <p:cNvPr id="368" name="Google Shape;368;p40"/>
          <p:cNvSpPr txBox="1"/>
          <p:nvPr>
            <p:ph type="title"/>
          </p:nvPr>
        </p:nvSpPr>
        <p:spPr>
          <a:xfrm>
            <a:off x="4956375" y="2206350"/>
            <a:ext cx="3472500" cy="1719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9" name="Google Shape;369;p40"/>
          <p:cNvSpPr txBox="1"/>
          <p:nvPr>
            <p:ph hasCustomPrompt="1" idx="2" type="title"/>
          </p:nvPr>
        </p:nvSpPr>
        <p:spPr>
          <a:xfrm>
            <a:off x="4956375" y="1413213"/>
            <a:ext cx="1117500" cy="7932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370" name="Google Shape;370;p40"/>
          <p:cNvGrpSpPr/>
          <p:nvPr/>
        </p:nvGrpSpPr>
        <p:grpSpPr>
          <a:xfrm rot="2079948">
            <a:off x="8534124" y="1825823"/>
            <a:ext cx="650238" cy="335707"/>
            <a:chOff x="2913850" y="4730325"/>
            <a:chExt cx="650225" cy="335700"/>
          </a:xfrm>
        </p:grpSpPr>
        <p:sp>
          <p:nvSpPr>
            <p:cNvPr id="371" name="Google Shape;371;p4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40"/>
          <p:cNvGrpSpPr/>
          <p:nvPr/>
        </p:nvGrpSpPr>
        <p:grpSpPr>
          <a:xfrm>
            <a:off x="-59500" y="-190850"/>
            <a:ext cx="10690836" cy="5533817"/>
            <a:chOff x="-59500" y="-190850"/>
            <a:chExt cx="10690836" cy="5533817"/>
          </a:xfrm>
        </p:grpSpPr>
        <p:sp>
          <p:nvSpPr>
            <p:cNvPr id="374" name="Google Shape;374;p40"/>
            <p:cNvSpPr/>
            <p:nvPr/>
          </p:nvSpPr>
          <p:spPr>
            <a:xfrm>
              <a:off x="7023175" y="-190850"/>
              <a:ext cx="3608161" cy="2034136"/>
            </a:xfrm>
            <a:custGeom>
              <a:rect b="b" l="l" r="r" t="t"/>
              <a:pathLst>
                <a:path extrusionOk="0" h="75724" w="140875">
                  <a:moveTo>
                    <a:pt x="0" y="0"/>
                  </a:moveTo>
                  <a:cubicBezTo>
                    <a:pt x="8715" y="2286"/>
                    <a:pt x="39529" y="2477"/>
                    <a:pt x="52292" y="13716"/>
                  </a:cubicBezTo>
                  <a:cubicBezTo>
                    <a:pt x="65056" y="24956"/>
                    <a:pt x="65008" y="59817"/>
                    <a:pt x="76581" y="67437"/>
                  </a:cubicBezTo>
                  <a:cubicBezTo>
                    <a:pt x="88154" y="75057"/>
                    <a:pt x="111013" y="58055"/>
                    <a:pt x="121729" y="59436"/>
                  </a:cubicBezTo>
                  <a:cubicBezTo>
                    <a:pt x="132445" y="60817"/>
                    <a:pt x="137684" y="73009"/>
                    <a:pt x="140875" y="75724"/>
                  </a:cubicBezTo>
                </a:path>
              </a:pathLst>
            </a:custGeom>
            <a:noFill/>
            <a:ln cap="flat" cmpd="sng" w="9525">
              <a:solidFill>
                <a:schemeClr val="dk1"/>
              </a:solidFill>
              <a:prstDash val="solid"/>
              <a:round/>
              <a:headEnd len="med" w="med" type="none"/>
              <a:tailEnd len="med" w="med" type="none"/>
            </a:ln>
          </p:spPr>
        </p:sp>
        <p:sp>
          <p:nvSpPr>
            <p:cNvPr id="375" name="Google Shape;375;p40"/>
            <p:cNvSpPr/>
            <p:nvPr/>
          </p:nvSpPr>
          <p:spPr>
            <a:xfrm>
              <a:off x="-59500" y="4532042"/>
              <a:ext cx="5235600" cy="810925"/>
            </a:xfrm>
            <a:custGeom>
              <a:rect b="b" l="l" r="r" t="t"/>
              <a:pathLst>
                <a:path extrusionOk="0" h="32437" w="209424">
                  <a:moveTo>
                    <a:pt x="0" y="2181"/>
                  </a:moveTo>
                  <a:cubicBezTo>
                    <a:pt x="8551" y="2093"/>
                    <a:pt x="35694" y="-2116"/>
                    <a:pt x="51304" y="1655"/>
                  </a:cubicBezTo>
                  <a:cubicBezTo>
                    <a:pt x="66914" y="5426"/>
                    <a:pt x="72220" y="22439"/>
                    <a:pt x="93662" y="24807"/>
                  </a:cubicBezTo>
                  <a:cubicBezTo>
                    <a:pt x="115104" y="27175"/>
                    <a:pt x="160663" y="14590"/>
                    <a:pt x="179957" y="15862"/>
                  </a:cubicBezTo>
                  <a:cubicBezTo>
                    <a:pt x="199251" y="17134"/>
                    <a:pt x="204513" y="29675"/>
                    <a:pt x="209424" y="32437"/>
                  </a:cubicBezTo>
                </a:path>
              </a:pathLst>
            </a:custGeom>
            <a:noFill/>
            <a:ln cap="flat" cmpd="sng" w="9525">
              <a:solidFill>
                <a:schemeClr val="dk1"/>
              </a:solidFill>
              <a:prstDash val="solid"/>
              <a:round/>
              <a:headEnd len="med" w="med" type="none"/>
              <a:tailEnd len="med" w="med" type="none"/>
            </a:ln>
          </p:spPr>
        </p:sp>
      </p:grpSp>
      <p:sp>
        <p:nvSpPr>
          <p:cNvPr id="376" name="Google Shape;376;p4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7" name="Shape 377"/>
        <p:cNvGrpSpPr/>
        <p:nvPr/>
      </p:nvGrpSpPr>
      <p:grpSpPr>
        <a:xfrm>
          <a:off x="0" y="0"/>
          <a:ext cx="0" cy="0"/>
          <a:chOff x="0" y="0"/>
          <a:chExt cx="0" cy="0"/>
        </a:xfrm>
      </p:grpSpPr>
      <p:grpSp>
        <p:nvGrpSpPr>
          <p:cNvPr id="378" name="Google Shape;378;p41"/>
          <p:cNvGrpSpPr/>
          <p:nvPr/>
        </p:nvGrpSpPr>
        <p:grpSpPr>
          <a:xfrm flipH="1">
            <a:off x="-800" y="-2450"/>
            <a:ext cx="9144775" cy="5143500"/>
            <a:chOff x="-800" y="-2450"/>
            <a:chExt cx="9144775" cy="5143500"/>
          </a:xfrm>
        </p:grpSpPr>
        <p:pic>
          <p:nvPicPr>
            <p:cNvPr id="379" name="Google Shape;379;p41"/>
            <p:cNvPicPr preferRelativeResize="0"/>
            <p:nvPr/>
          </p:nvPicPr>
          <p:blipFill>
            <a:blip r:embed="rId2">
              <a:alphaModFix/>
            </a:blip>
            <a:stretch>
              <a:fillRect/>
            </a:stretch>
          </p:blipFill>
          <p:spPr>
            <a:xfrm>
              <a:off x="-800" y="-2442"/>
              <a:ext cx="9144001" cy="5143492"/>
            </a:xfrm>
            <a:prstGeom prst="rect">
              <a:avLst/>
            </a:prstGeom>
            <a:noFill/>
            <a:ln>
              <a:noFill/>
            </a:ln>
          </p:spPr>
        </p:pic>
        <p:sp>
          <p:nvSpPr>
            <p:cNvPr id="380" name="Google Shape;380;p41"/>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82" name="Google Shape;382;p41"/>
          <p:cNvSpPr txBox="1"/>
          <p:nvPr>
            <p:ph idx="1" type="body"/>
          </p:nvPr>
        </p:nvSpPr>
        <p:spPr>
          <a:xfrm>
            <a:off x="720000" y="1017725"/>
            <a:ext cx="7704000" cy="49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383" name="Google Shape;383;p41"/>
          <p:cNvGrpSpPr/>
          <p:nvPr/>
        </p:nvGrpSpPr>
        <p:grpSpPr>
          <a:xfrm>
            <a:off x="-1065200" y="-145725"/>
            <a:ext cx="10551300" cy="5410975"/>
            <a:chOff x="-1065200" y="-145725"/>
            <a:chExt cx="10551300" cy="5410975"/>
          </a:xfrm>
        </p:grpSpPr>
        <p:sp>
          <p:nvSpPr>
            <p:cNvPr id="384" name="Google Shape;384;p41"/>
            <p:cNvSpPr/>
            <p:nvPr/>
          </p:nvSpPr>
          <p:spPr>
            <a:xfrm>
              <a:off x="-1065200" y="-145725"/>
              <a:ext cx="7204700" cy="496775"/>
            </a:xfrm>
            <a:custGeom>
              <a:rect b="b" l="l" r="r" t="t"/>
              <a:pathLst>
                <a:path extrusionOk="0" h="19871" w="288188">
                  <a:moveTo>
                    <a:pt x="0" y="8858"/>
                  </a:moveTo>
                  <a:cubicBezTo>
                    <a:pt x="15050" y="10668"/>
                    <a:pt x="62627" y="20954"/>
                    <a:pt x="90297" y="19716"/>
                  </a:cubicBezTo>
                  <a:cubicBezTo>
                    <a:pt x="117967" y="18478"/>
                    <a:pt x="135112" y="3047"/>
                    <a:pt x="166021" y="1428"/>
                  </a:cubicBezTo>
                  <a:cubicBezTo>
                    <a:pt x="196930" y="-191"/>
                    <a:pt x="255604" y="10239"/>
                    <a:pt x="275749" y="10001"/>
                  </a:cubicBezTo>
                  <a:cubicBezTo>
                    <a:pt x="295894" y="9763"/>
                    <a:pt x="285036" y="1667"/>
                    <a:pt x="286893" y="0"/>
                  </a:cubicBezTo>
                </a:path>
              </a:pathLst>
            </a:custGeom>
            <a:noFill/>
            <a:ln cap="flat" cmpd="sng" w="9525">
              <a:solidFill>
                <a:schemeClr val="dk1"/>
              </a:solidFill>
              <a:prstDash val="solid"/>
              <a:round/>
              <a:headEnd len="med" w="med" type="none"/>
              <a:tailEnd len="med" w="med" type="none"/>
            </a:ln>
          </p:spPr>
        </p:sp>
        <p:sp>
          <p:nvSpPr>
            <p:cNvPr id="385" name="Google Shape;385;p41"/>
            <p:cNvSpPr/>
            <p:nvPr/>
          </p:nvSpPr>
          <p:spPr>
            <a:xfrm>
              <a:off x="5535600" y="3765075"/>
              <a:ext cx="3950500" cy="1500175"/>
            </a:xfrm>
            <a:custGeom>
              <a:rect b="b" l="l" r="r" t="t"/>
              <a:pathLst>
                <a:path extrusionOk="0" h="60007" w="158020">
                  <a:moveTo>
                    <a:pt x="0" y="60007"/>
                  </a:moveTo>
                  <a:cubicBezTo>
                    <a:pt x="8334" y="57102"/>
                    <a:pt x="30813" y="44149"/>
                    <a:pt x="50006" y="42577"/>
                  </a:cubicBezTo>
                  <a:cubicBezTo>
                    <a:pt x="69199" y="41006"/>
                    <a:pt x="97155" y="57674"/>
                    <a:pt x="115157" y="50578"/>
                  </a:cubicBezTo>
                  <a:cubicBezTo>
                    <a:pt x="133159" y="43482"/>
                    <a:pt x="150876" y="8430"/>
                    <a:pt x="158020" y="0"/>
                  </a:cubicBezTo>
                </a:path>
              </a:pathLst>
            </a:custGeom>
            <a:noFill/>
            <a:ln cap="flat" cmpd="sng" w="9525">
              <a:solidFill>
                <a:schemeClr val="dk1"/>
              </a:solidFill>
              <a:prstDash val="solid"/>
              <a:round/>
              <a:headEnd len="med" w="med" type="none"/>
              <a:tailEnd len="med" w="med" type="none"/>
            </a:ln>
          </p:spPr>
        </p:sp>
      </p:grpSp>
      <p:grpSp>
        <p:nvGrpSpPr>
          <p:cNvPr id="386" name="Google Shape;386;p41"/>
          <p:cNvGrpSpPr/>
          <p:nvPr/>
        </p:nvGrpSpPr>
        <p:grpSpPr>
          <a:xfrm rot="9825570">
            <a:off x="7961351" y="4551964"/>
            <a:ext cx="650295" cy="335736"/>
            <a:chOff x="2913850" y="4730325"/>
            <a:chExt cx="650225" cy="335700"/>
          </a:xfrm>
        </p:grpSpPr>
        <p:sp>
          <p:nvSpPr>
            <p:cNvPr id="387" name="Google Shape;387;p4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0" name="Shape 390"/>
        <p:cNvGrpSpPr/>
        <p:nvPr/>
      </p:nvGrpSpPr>
      <p:grpSpPr>
        <a:xfrm>
          <a:off x="0" y="0"/>
          <a:ext cx="0" cy="0"/>
          <a:chOff x="0" y="0"/>
          <a:chExt cx="0" cy="0"/>
        </a:xfrm>
      </p:grpSpPr>
      <p:pic>
        <p:nvPicPr>
          <p:cNvPr id="391" name="Google Shape;391;p42"/>
          <p:cNvPicPr preferRelativeResize="0"/>
          <p:nvPr/>
        </p:nvPicPr>
        <p:blipFill>
          <a:blip r:embed="rId2">
            <a:alphaModFix/>
          </a:blip>
          <a:stretch>
            <a:fillRect/>
          </a:stretch>
        </p:blipFill>
        <p:spPr>
          <a:xfrm>
            <a:off x="0" y="0"/>
            <a:ext cx="9144000" cy="5143527"/>
          </a:xfrm>
          <a:prstGeom prst="rect">
            <a:avLst/>
          </a:prstGeom>
          <a:noFill/>
          <a:ln>
            <a:noFill/>
          </a:ln>
        </p:spPr>
      </p:pic>
      <p:sp>
        <p:nvSpPr>
          <p:cNvPr id="392" name="Google Shape;39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3" name="Google Shape;393;p42"/>
          <p:cNvSpPr txBox="1"/>
          <p:nvPr>
            <p:ph idx="1" type="subTitle"/>
          </p:nvPr>
        </p:nvSpPr>
        <p:spPr>
          <a:xfrm>
            <a:off x="4647217"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 name="Google Shape;394;p42"/>
          <p:cNvSpPr txBox="1"/>
          <p:nvPr>
            <p:ph idx="2" type="subTitle"/>
          </p:nvPr>
        </p:nvSpPr>
        <p:spPr>
          <a:xfrm>
            <a:off x="1047381"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5" name="Google Shape;395;p42"/>
          <p:cNvSpPr txBox="1"/>
          <p:nvPr>
            <p:ph idx="3" type="subTitle"/>
          </p:nvPr>
        </p:nvSpPr>
        <p:spPr>
          <a:xfrm>
            <a:off x="1047381"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6" name="Google Shape;396;p42"/>
          <p:cNvSpPr txBox="1"/>
          <p:nvPr>
            <p:ph idx="4" type="subTitle"/>
          </p:nvPr>
        </p:nvSpPr>
        <p:spPr>
          <a:xfrm>
            <a:off x="4647219"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7" name="Google Shape;397;p4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42"/>
          <p:cNvGrpSpPr/>
          <p:nvPr/>
        </p:nvGrpSpPr>
        <p:grpSpPr>
          <a:xfrm rot="882777">
            <a:off x="162368" y="3963850"/>
            <a:ext cx="650285" cy="335731"/>
            <a:chOff x="2913850" y="4730325"/>
            <a:chExt cx="650225" cy="335700"/>
          </a:xfrm>
        </p:grpSpPr>
        <p:sp>
          <p:nvSpPr>
            <p:cNvPr id="399" name="Google Shape;399;p4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42"/>
          <p:cNvGrpSpPr/>
          <p:nvPr/>
        </p:nvGrpSpPr>
        <p:grpSpPr>
          <a:xfrm>
            <a:off x="-303275" y="-137075"/>
            <a:ext cx="9965800" cy="5361973"/>
            <a:chOff x="-303275" y="-137075"/>
            <a:chExt cx="9965800" cy="5361973"/>
          </a:xfrm>
        </p:grpSpPr>
        <p:sp>
          <p:nvSpPr>
            <p:cNvPr id="402" name="Google Shape;402;p42"/>
            <p:cNvSpPr/>
            <p:nvPr/>
          </p:nvSpPr>
          <p:spPr>
            <a:xfrm>
              <a:off x="4413775" y="-137075"/>
              <a:ext cx="5248750" cy="1085275"/>
            </a:xfrm>
            <a:custGeom>
              <a:rect b="b" l="l" r="r" t="t"/>
              <a:pathLst>
                <a:path extrusionOk="0" h="43411" w="209950">
                  <a:moveTo>
                    <a:pt x="0" y="0"/>
                  </a:moveTo>
                  <a:cubicBezTo>
                    <a:pt x="9735" y="3420"/>
                    <a:pt x="35386" y="20040"/>
                    <a:pt x="58407" y="20522"/>
                  </a:cubicBezTo>
                  <a:cubicBezTo>
                    <a:pt x="81428" y="21004"/>
                    <a:pt x="112868" y="-921"/>
                    <a:pt x="138125" y="2894"/>
                  </a:cubicBezTo>
                  <a:cubicBezTo>
                    <a:pt x="163382" y="6709"/>
                    <a:pt x="197979" y="36658"/>
                    <a:pt x="209950" y="43411"/>
                  </a:cubicBezTo>
                </a:path>
              </a:pathLst>
            </a:custGeom>
            <a:noFill/>
            <a:ln cap="flat" cmpd="sng" w="9525">
              <a:solidFill>
                <a:schemeClr val="dk1"/>
              </a:solidFill>
              <a:prstDash val="solid"/>
              <a:round/>
              <a:headEnd len="med" w="med" type="none"/>
              <a:tailEnd len="med" w="med" type="none"/>
            </a:ln>
          </p:spPr>
        </p:sp>
        <p:sp>
          <p:nvSpPr>
            <p:cNvPr id="403" name="Google Shape;403;p42"/>
            <p:cNvSpPr/>
            <p:nvPr/>
          </p:nvSpPr>
          <p:spPr>
            <a:xfrm>
              <a:off x="-303275" y="4470823"/>
              <a:ext cx="3439975" cy="754075"/>
            </a:xfrm>
            <a:custGeom>
              <a:rect b="b" l="l" r="r" t="t"/>
              <a:pathLst>
                <a:path extrusionOk="0" h="30163" w="137599">
                  <a:moveTo>
                    <a:pt x="0" y="4380"/>
                  </a:moveTo>
                  <a:cubicBezTo>
                    <a:pt x="6621" y="3810"/>
                    <a:pt x="28547" y="-2242"/>
                    <a:pt x="39728" y="959"/>
                  </a:cubicBezTo>
                  <a:cubicBezTo>
                    <a:pt x="50910" y="4160"/>
                    <a:pt x="54680" y="20866"/>
                    <a:pt x="67089" y="23585"/>
                  </a:cubicBezTo>
                  <a:cubicBezTo>
                    <a:pt x="79498" y="26304"/>
                    <a:pt x="102431" y="16175"/>
                    <a:pt x="114183" y="17271"/>
                  </a:cubicBezTo>
                  <a:cubicBezTo>
                    <a:pt x="125935" y="18367"/>
                    <a:pt x="133696" y="28014"/>
                    <a:pt x="137599" y="3016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4" name="Shape 404"/>
        <p:cNvGrpSpPr/>
        <p:nvPr/>
      </p:nvGrpSpPr>
      <p:grpSpPr>
        <a:xfrm>
          <a:off x="0" y="0"/>
          <a:ext cx="0" cy="0"/>
          <a:chOff x="0" y="0"/>
          <a:chExt cx="0" cy="0"/>
        </a:xfrm>
      </p:grpSpPr>
      <p:pic>
        <p:nvPicPr>
          <p:cNvPr id="405" name="Google Shape;405;p43"/>
          <p:cNvPicPr preferRelativeResize="0"/>
          <p:nvPr/>
        </p:nvPicPr>
        <p:blipFill>
          <a:blip r:embed="rId2">
            <a:alphaModFix/>
          </a:blip>
          <a:stretch>
            <a:fillRect/>
          </a:stretch>
        </p:blipFill>
        <p:spPr>
          <a:xfrm>
            <a:off x="0" y="0"/>
            <a:ext cx="9144000" cy="5143527"/>
          </a:xfrm>
          <a:prstGeom prst="rect">
            <a:avLst/>
          </a:prstGeom>
          <a:noFill/>
          <a:ln>
            <a:noFill/>
          </a:ln>
        </p:spPr>
      </p:pic>
      <p:sp>
        <p:nvSpPr>
          <p:cNvPr id="406" name="Google Shape;40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07" name="Google Shape;407;p4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43"/>
          <p:cNvGrpSpPr/>
          <p:nvPr/>
        </p:nvGrpSpPr>
        <p:grpSpPr>
          <a:xfrm rot="-3900959">
            <a:off x="8568123" y="1255853"/>
            <a:ext cx="650278" cy="335728"/>
            <a:chOff x="2913850" y="4730325"/>
            <a:chExt cx="650225" cy="335700"/>
          </a:xfrm>
        </p:grpSpPr>
        <p:sp>
          <p:nvSpPr>
            <p:cNvPr id="409" name="Google Shape;409;p4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3"/>
          <p:cNvGrpSpPr/>
          <p:nvPr/>
        </p:nvGrpSpPr>
        <p:grpSpPr>
          <a:xfrm>
            <a:off x="-230925" y="-61825"/>
            <a:ext cx="9602975" cy="5241473"/>
            <a:chOff x="-230925" y="-61825"/>
            <a:chExt cx="9602975" cy="5241473"/>
          </a:xfrm>
        </p:grpSpPr>
        <p:sp>
          <p:nvSpPr>
            <p:cNvPr id="412" name="Google Shape;412;p43"/>
            <p:cNvSpPr/>
            <p:nvPr/>
          </p:nvSpPr>
          <p:spPr>
            <a:xfrm>
              <a:off x="5425625" y="-61825"/>
              <a:ext cx="3946425" cy="1119925"/>
            </a:xfrm>
            <a:custGeom>
              <a:rect b="b" l="l" r="r" t="t"/>
              <a:pathLst>
                <a:path extrusionOk="0" h="44797" w="157857">
                  <a:moveTo>
                    <a:pt x="0" y="0"/>
                  </a:moveTo>
                  <a:cubicBezTo>
                    <a:pt x="7016" y="3113"/>
                    <a:pt x="27756" y="17365"/>
                    <a:pt x="42095" y="18680"/>
                  </a:cubicBezTo>
                  <a:cubicBezTo>
                    <a:pt x="56434" y="19996"/>
                    <a:pt x="76385" y="7981"/>
                    <a:pt x="86032" y="7893"/>
                  </a:cubicBezTo>
                  <a:cubicBezTo>
                    <a:pt x="95679" y="7805"/>
                    <a:pt x="93092" y="16795"/>
                    <a:pt x="99976" y="18154"/>
                  </a:cubicBezTo>
                  <a:cubicBezTo>
                    <a:pt x="106860" y="19513"/>
                    <a:pt x="122690" y="11620"/>
                    <a:pt x="127338" y="16049"/>
                  </a:cubicBezTo>
                  <a:cubicBezTo>
                    <a:pt x="131986" y="20478"/>
                    <a:pt x="122778" y="44156"/>
                    <a:pt x="127864" y="44726"/>
                  </a:cubicBezTo>
                  <a:cubicBezTo>
                    <a:pt x="132951" y="45296"/>
                    <a:pt x="152858" y="23679"/>
                    <a:pt x="157857" y="19469"/>
                  </a:cubicBezTo>
                </a:path>
              </a:pathLst>
            </a:custGeom>
            <a:noFill/>
            <a:ln cap="flat" cmpd="sng" w="9525">
              <a:solidFill>
                <a:schemeClr val="dk1"/>
              </a:solidFill>
              <a:prstDash val="solid"/>
              <a:round/>
              <a:headEnd len="med" w="med" type="none"/>
              <a:tailEnd len="med" w="med" type="none"/>
            </a:ln>
          </p:spPr>
        </p:sp>
        <p:sp>
          <p:nvSpPr>
            <p:cNvPr id="413" name="Google Shape;413;p43"/>
            <p:cNvSpPr/>
            <p:nvPr/>
          </p:nvSpPr>
          <p:spPr>
            <a:xfrm>
              <a:off x="-230925" y="4152273"/>
              <a:ext cx="2163950" cy="1027375"/>
            </a:xfrm>
            <a:custGeom>
              <a:rect b="b" l="l" r="r" t="t"/>
              <a:pathLst>
                <a:path extrusionOk="0" h="41095" w="86558">
                  <a:moveTo>
                    <a:pt x="0" y="31887"/>
                  </a:moveTo>
                  <a:cubicBezTo>
                    <a:pt x="5043" y="26581"/>
                    <a:pt x="24117" y="885"/>
                    <a:pt x="30256" y="52"/>
                  </a:cubicBezTo>
                  <a:cubicBezTo>
                    <a:pt x="36395" y="-781"/>
                    <a:pt x="28854" y="21363"/>
                    <a:pt x="36834" y="26888"/>
                  </a:cubicBezTo>
                  <a:cubicBezTo>
                    <a:pt x="44815" y="32413"/>
                    <a:pt x="69852" y="30834"/>
                    <a:pt x="78139" y="33202"/>
                  </a:cubicBezTo>
                  <a:cubicBezTo>
                    <a:pt x="86426" y="35570"/>
                    <a:pt x="85155" y="39780"/>
                    <a:pt x="86558" y="41095"/>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4" name="Shape 414"/>
        <p:cNvGrpSpPr/>
        <p:nvPr/>
      </p:nvGrpSpPr>
      <p:grpSpPr>
        <a:xfrm>
          <a:off x="0" y="0"/>
          <a:ext cx="0" cy="0"/>
          <a:chOff x="0" y="0"/>
          <a:chExt cx="0" cy="0"/>
        </a:xfrm>
      </p:grpSpPr>
      <p:pic>
        <p:nvPicPr>
          <p:cNvPr id="415" name="Google Shape;415;p44"/>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416" name="Google Shape;416;p44"/>
          <p:cNvGrpSpPr/>
          <p:nvPr/>
        </p:nvGrpSpPr>
        <p:grpSpPr>
          <a:xfrm flipH="1">
            <a:off x="-800" y="-2450"/>
            <a:ext cx="9144775" cy="5143500"/>
            <a:chOff x="-800" y="-2450"/>
            <a:chExt cx="9144775" cy="5143500"/>
          </a:xfrm>
        </p:grpSpPr>
        <p:pic>
          <p:nvPicPr>
            <p:cNvPr id="417" name="Google Shape;417;p44"/>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418" name="Google Shape;418;p44"/>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44"/>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20" name="Google Shape;420;p44"/>
          <p:cNvSpPr txBox="1"/>
          <p:nvPr>
            <p:ph idx="1" type="body"/>
          </p:nvPr>
        </p:nvSpPr>
        <p:spPr>
          <a:xfrm>
            <a:off x="715100" y="2052250"/>
            <a:ext cx="3541800" cy="178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421" name="Google Shape;421;p44"/>
          <p:cNvSpPr/>
          <p:nvPr>
            <p:ph idx="2" type="pic"/>
          </p:nvPr>
        </p:nvSpPr>
        <p:spPr>
          <a:xfrm>
            <a:off x="4884550" y="775076"/>
            <a:ext cx="3262800" cy="3612900"/>
          </a:xfrm>
          <a:prstGeom prst="rect">
            <a:avLst/>
          </a:prstGeom>
          <a:noFill/>
          <a:ln>
            <a:noFill/>
          </a:ln>
        </p:spPr>
      </p:sp>
      <p:sp>
        <p:nvSpPr>
          <p:cNvPr id="422" name="Google Shape;422;p44"/>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44"/>
          <p:cNvGrpSpPr/>
          <p:nvPr/>
        </p:nvGrpSpPr>
        <p:grpSpPr>
          <a:xfrm>
            <a:off x="-349875" y="-45725"/>
            <a:ext cx="9814550" cy="5293800"/>
            <a:chOff x="-349875" y="-45725"/>
            <a:chExt cx="9814550" cy="5293800"/>
          </a:xfrm>
        </p:grpSpPr>
        <p:sp>
          <p:nvSpPr>
            <p:cNvPr id="424" name="Google Shape;424;p44"/>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425" name="Google Shape;425;p44"/>
            <p:cNvSpPr/>
            <p:nvPr/>
          </p:nvSpPr>
          <p:spPr>
            <a:xfrm>
              <a:off x="-349875" y="41693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426" name="Google Shape;426;p44"/>
          <p:cNvGrpSpPr/>
          <p:nvPr/>
        </p:nvGrpSpPr>
        <p:grpSpPr>
          <a:xfrm rot="-1917845">
            <a:off x="2617462" y="4868675"/>
            <a:ext cx="650240" cy="335708"/>
            <a:chOff x="2913850" y="4730325"/>
            <a:chExt cx="650225" cy="335700"/>
          </a:xfrm>
        </p:grpSpPr>
        <p:sp>
          <p:nvSpPr>
            <p:cNvPr id="427" name="Google Shape;427;p4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9" name="Shape 429"/>
        <p:cNvGrpSpPr/>
        <p:nvPr/>
      </p:nvGrpSpPr>
      <p:grpSpPr>
        <a:xfrm>
          <a:off x="0" y="0"/>
          <a:ext cx="0" cy="0"/>
          <a:chOff x="0" y="0"/>
          <a:chExt cx="0" cy="0"/>
        </a:xfrm>
      </p:grpSpPr>
      <p:pic>
        <p:nvPicPr>
          <p:cNvPr id="430" name="Google Shape;430;p45"/>
          <p:cNvPicPr preferRelativeResize="0"/>
          <p:nvPr/>
        </p:nvPicPr>
        <p:blipFill>
          <a:blip r:embed="rId2">
            <a:alphaModFix/>
          </a:blip>
          <a:stretch>
            <a:fillRect/>
          </a:stretch>
        </p:blipFill>
        <p:spPr>
          <a:xfrm>
            <a:off x="0" y="0"/>
            <a:ext cx="9144000" cy="5143527"/>
          </a:xfrm>
          <a:prstGeom prst="rect">
            <a:avLst/>
          </a:prstGeom>
          <a:noFill/>
          <a:ln>
            <a:noFill/>
          </a:ln>
        </p:spPr>
      </p:pic>
      <p:sp>
        <p:nvSpPr>
          <p:cNvPr id="431" name="Google Shape;431;p45"/>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900"/>
              <a:buNone/>
              <a:defRPr sz="4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432" name="Google Shape;432;p45"/>
          <p:cNvGrpSpPr/>
          <p:nvPr/>
        </p:nvGrpSpPr>
        <p:grpSpPr>
          <a:xfrm rot="9006438">
            <a:off x="7738232" y="4349652"/>
            <a:ext cx="650255" cy="335715"/>
            <a:chOff x="2913850" y="4730325"/>
            <a:chExt cx="650225" cy="335700"/>
          </a:xfrm>
        </p:grpSpPr>
        <p:sp>
          <p:nvSpPr>
            <p:cNvPr id="433" name="Google Shape;433;p4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45"/>
          <p:cNvGrpSpPr/>
          <p:nvPr/>
        </p:nvGrpSpPr>
        <p:grpSpPr>
          <a:xfrm>
            <a:off x="-343202" y="-286975"/>
            <a:ext cx="9629677" cy="5506468"/>
            <a:chOff x="-343202" y="-286975"/>
            <a:chExt cx="9629677" cy="5506468"/>
          </a:xfrm>
        </p:grpSpPr>
        <p:sp>
          <p:nvSpPr>
            <p:cNvPr id="436" name="Google Shape;436;p45"/>
            <p:cNvSpPr/>
            <p:nvPr/>
          </p:nvSpPr>
          <p:spPr>
            <a:xfrm>
              <a:off x="-343202" y="-286975"/>
              <a:ext cx="4565975" cy="1432875"/>
            </a:xfrm>
            <a:custGeom>
              <a:rect b="b" l="l" r="r" t="t"/>
              <a:pathLst>
                <a:path extrusionOk="0" h="57315" w="182639">
                  <a:moveTo>
                    <a:pt x="2433" y="24060"/>
                  </a:moveTo>
                  <a:cubicBezTo>
                    <a:pt x="2597" y="24510"/>
                    <a:pt x="-3705" y="21237"/>
                    <a:pt x="3415" y="26761"/>
                  </a:cubicBezTo>
                  <a:cubicBezTo>
                    <a:pt x="10535" y="32285"/>
                    <a:pt x="31199" y="58965"/>
                    <a:pt x="45152" y="57205"/>
                  </a:cubicBezTo>
                  <a:cubicBezTo>
                    <a:pt x="59105" y="55446"/>
                    <a:pt x="74737" y="22915"/>
                    <a:pt x="87135" y="16204"/>
                  </a:cubicBezTo>
                  <a:cubicBezTo>
                    <a:pt x="99533" y="9493"/>
                    <a:pt x="111890" y="18290"/>
                    <a:pt x="119542" y="16940"/>
                  </a:cubicBezTo>
                  <a:cubicBezTo>
                    <a:pt x="127194" y="15590"/>
                    <a:pt x="126131" y="8307"/>
                    <a:pt x="133046" y="8102"/>
                  </a:cubicBezTo>
                  <a:cubicBezTo>
                    <a:pt x="139961" y="7898"/>
                    <a:pt x="152769" y="17063"/>
                    <a:pt x="161034" y="15713"/>
                  </a:cubicBezTo>
                  <a:cubicBezTo>
                    <a:pt x="169300" y="14363"/>
                    <a:pt x="179038" y="2619"/>
                    <a:pt x="182639" y="0"/>
                  </a:cubicBezTo>
                </a:path>
              </a:pathLst>
            </a:custGeom>
            <a:noFill/>
            <a:ln cap="flat" cmpd="sng" w="9525">
              <a:solidFill>
                <a:schemeClr val="dk1"/>
              </a:solidFill>
              <a:prstDash val="solid"/>
              <a:round/>
              <a:headEnd len="med" w="med" type="none"/>
              <a:tailEnd len="med" w="med" type="none"/>
            </a:ln>
          </p:spPr>
        </p:sp>
        <p:sp>
          <p:nvSpPr>
            <p:cNvPr id="437" name="Google Shape;437;p45"/>
            <p:cNvSpPr/>
            <p:nvPr/>
          </p:nvSpPr>
          <p:spPr>
            <a:xfrm>
              <a:off x="6567425" y="4100443"/>
              <a:ext cx="2719050" cy="1119050"/>
            </a:xfrm>
            <a:custGeom>
              <a:rect b="b" l="l" r="r" t="t"/>
              <a:pathLst>
                <a:path extrusionOk="0" h="44762" w="108762">
                  <a:moveTo>
                    <a:pt x="0" y="44762"/>
                  </a:moveTo>
                  <a:cubicBezTo>
                    <a:pt x="3478" y="40670"/>
                    <a:pt x="9698" y="21643"/>
                    <a:pt x="20869" y="20211"/>
                  </a:cubicBezTo>
                  <a:cubicBezTo>
                    <a:pt x="32040" y="18779"/>
                    <a:pt x="55036" y="39524"/>
                    <a:pt x="67025" y="36169"/>
                  </a:cubicBezTo>
                  <a:cubicBezTo>
                    <a:pt x="79014" y="32814"/>
                    <a:pt x="85848" y="1348"/>
                    <a:pt x="92804" y="79"/>
                  </a:cubicBezTo>
                  <a:cubicBezTo>
                    <a:pt x="99760" y="-1189"/>
                    <a:pt x="106102" y="23812"/>
                    <a:pt x="108762" y="28558"/>
                  </a:cubicBezTo>
                </a:path>
              </a:pathLst>
            </a:custGeom>
            <a:noFill/>
            <a:ln cap="flat" cmpd="sng" w="9525">
              <a:solidFill>
                <a:schemeClr val="dk1"/>
              </a:solidFill>
              <a:prstDash val="solid"/>
              <a:round/>
              <a:headEnd len="med" w="med" type="none"/>
              <a:tailEnd len="med" w="med" type="none"/>
            </a:ln>
          </p:spPr>
        </p:sp>
      </p:grpSp>
      <p:sp>
        <p:nvSpPr>
          <p:cNvPr id="438" name="Google Shape;438;p4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9" name="Shape 439"/>
        <p:cNvGrpSpPr/>
        <p:nvPr/>
      </p:nvGrpSpPr>
      <p:grpSpPr>
        <a:xfrm>
          <a:off x="0" y="0"/>
          <a:ext cx="0" cy="0"/>
          <a:chOff x="0" y="0"/>
          <a:chExt cx="0" cy="0"/>
        </a:xfrm>
      </p:grpSpPr>
      <p:pic>
        <p:nvPicPr>
          <p:cNvPr id="440" name="Google Shape;440;p46"/>
          <p:cNvPicPr preferRelativeResize="0"/>
          <p:nvPr/>
        </p:nvPicPr>
        <p:blipFill>
          <a:blip r:embed="rId2">
            <a:alphaModFix/>
          </a:blip>
          <a:stretch>
            <a:fillRect/>
          </a:stretch>
        </p:blipFill>
        <p:spPr>
          <a:xfrm>
            <a:off x="0" y="0"/>
            <a:ext cx="9144000" cy="5143527"/>
          </a:xfrm>
          <a:prstGeom prst="rect">
            <a:avLst/>
          </a:prstGeom>
          <a:noFill/>
          <a:ln>
            <a:noFill/>
          </a:ln>
        </p:spPr>
      </p:pic>
      <p:sp>
        <p:nvSpPr>
          <p:cNvPr id="441" name="Google Shape;441;p46"/>
          <p:cNvSpPr txBox="1"/>
          <p:nvPr>
            <p:ph type="title"/>
          </p:nvPr>
        </p:nvSpPr>
        <p:spPr>
          <a:xfrm>
            <a:off x="2201850" y="1768999"/>
            <a:ext cx="47403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3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2" name="Google Shape;442;p46"/>
          <p:cNvSpPr txBox="1"/>
          <p:nvPr>
            <p:ph idx="1" type="subTitle"/>
          </p:nvPr>
        </p:nvSpPr>
        <p:spPr>
          <a:xfrm>
            <a:off x="2201925" y="2612051"/>
            <a:ext cx="4740300" cy="113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443" name="Google Shape;443;p46"/>
          <p:cNvGrpSpPr/>
          <p:nvPr/>
        </p:nvGrpSpPr>
        <p:grpSpPr>
          <a:xfrm rot="9006438">
            <a:off x="450582" y="286402"/>
            <a:ext cx="650255" cy="335715"/>
            <a:chOff x="2913850" y="4730325"/>
            <a:chExt cx="650225" cy="335700"/>
          </a:xfrm>
        </p:grpSpPr>
        <p:sp>
          <p:nvSpPr>
            <p:cNvPr id="444" name="Google Shape;444;p4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46"/>
          <p:cNvGrpSpPr/>
          <p:nvPr/>
        </p:nvGrpSpPr>
        <p:grpSpPr>
          <a:xfrm>
            <a:off x="-509475" y="-214175"/>
            <a:ext cx="9998500" cy="5608975"/>
            <a:chOff x="-509475" y="-214175"/>
            <a:chExt cx="9998500" cy="5608975"/>
          </a:xfrm>
        </p:grpSpPr>
        <p:sp>
          <p:nvSpPr>
            <p:cNvPr id="447" name="Google Shape;447;p46"/>
            <p:cNvSpPr/>
            <p:nvPr/>
          </p:nvSpPr>
          <p:spPr>
            <a:xfrm>
              <a:off x="-509475" y="-214175"/>
              <a:ext cx="3443325" cy="1425250"/>
            </a:xfrm>
            <a:custGeom>
              <a:rect b="b" l="l" r="r" t="t"/>
              <a:pathLst>
                <a:path extrusionOk="0" h="57010" w="137733">
                  <a:moveTo>
                    <a:pt x="0" y="29461"/>
                  </a:moveTo>
                  <a:cubicBezTo>
                    <a:pt x="7365" y="34044"/>
                    <a:pt x="32080" y="57777"/>
                    <a:pt x="44192" y="56959"/>
                  </a:cubicBezTo>
                  <a:cubicBezTo>
                    <a:pt x="56304" y="56141"/>
                    <a:pt x="64447" y="29871"/>
                    <a:pt x="72672" y="24551"/>
                  </a:cubicBezTo>
                  <a:cubicBezTo>
                    <a:pt x="80897" y="19232"/>
                    <a:pt x="88139" y="29052"/>
                    <a:pt x="93540" y="25042"/>
                  </a:cubicBezTo>
                  <a:cubicBezTo>
                    <a:pt x="98941" y="21032"/>
                    <a:pt x="101070" y="2537"/>
                    <a:pt x="105080" y="491"/>
                  </a:cubicBezTo>
                  <a:cubicBezTo>
                    <a:pt x="109090" y="-1555"/>
                    <a:pt x="112159" y="12848"/>
                    <a:pt x="117601" y="12766"/>
                  </a:cubicBezTo>
                  <a:cubicBezTo>
                    <a:pt x="123043" y="12684"/>
                    <a:pt x="134378" y="2128"/>
                    <a:pt x="137733" y="0"/>
                  </a:cubicBezTo>
                </a:path>
              </a:pathLst>
            </a:custGeom>
            <a:noFill/>
            <a:ln cap="flat" cmpd="sng" w="9525">
              <a:solidFill>
                <a:schemeClr val="dk1"/>
              </a:solidFill>
              <a:prstDash val="solid"/>
              <a:round/>
              <a:headEnd len="med" w="med" type="none"/>
              <a:tailEnd len="med" w="med" type="none"/>
            </a:ln>
          </p:spPr>
        </p:sp>
        <p:sp>
          <p:nvSpPr>
            <p:cNvPr id="448" name="Google Shape;448;p46"/>
            <p:cNvSpPr/>
            <p:nvPr/>
          </p:nvSpPr>
          <p:spPr>
            <a:xfrm>
              <a:off x="5720400" y="3240425"/>
              <a:ext cx="3768625" cy="2154375"/>
            </a:xfrm>
            <a:custGeom>
              <a:rect b="b" l="l" r="r" t="t"/>
              <a:pathLst>
                <a:path extrusionOk="0" h="86175" w="150745">
                  <a:moveTo>
                    <a:pt x="0" y="86175"/>
                  </a:moveTo>
                  <a:cubicBezTo>
                    <a:pt x="6302" y="82101"/>
                    <a:pt x="27580" y="63981"/>
                    <a:pt x="37810" y="61730"/>
                  </a:cubicBezTo>
                  <a:cubicBezTo>
                    <a:pt x="48040" y="59480"/>
                    <a:pt x="52786" y="72649"/>
                    <a:pt x="61379" y="72672"/>
                  </a:cubicBezTo>
                  <a:cubicBezTo>
                    <a:pt x="69972" y="72695"/>
                    <a:pt x="80488" y="61870"/>
                    <a:pt x="89367" y="61870"/>
                  </a:cubicBezTo>
                  <a:cubicBezTo>
                    <a:pt x="98246" y="61870"/>
                    <a:pt x="104425" y="82984"/>
                    <a:pt x="114655" y="72672"/>
                  </a:cubicBezTo>
                  <a:cubicBezTo>
                    <a:pt x="124885" y="62360"/>
                    <a:pt x="144730" y="12112"/>
                    <a:pt x="150745" y="0"/>
                  </a:cubicBezTo>
                </a:path>
              </a:pathLst>
            </a:custGeom>
            <a:noFill/>
            <a:ln cap="flat" cmpd="sng" w="9525">
              <a:solidFill>
                <a:schemeClr val="dk1"/>
              </a:solidFill>
              <a:prstDash val="solid"/>
              <a:round/>
              <a:headEnd len="med" w="med" type="none"/>
              <a:tailEnd len="med" w="med" type="none"/>
            </a:ln>
          </p:spPr>
        </p:sp>
      </p:grpSp>
      <p:sp>
        <p:nvSpPr>
          <p:cNvPr id="449" name="Google Shape;449;p46"/>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0" name="Shape 450"/>
        <p:cNvGrpSpPr/>
        <p:nvPr/>
      </p:nvGrpSpPr>
      <p:grpSpPr>
        <a:xfrm>
          <a:off x="0" y="0"/>
          <a:ext cx="0" cy="0"/>
          <a:chOff x="0" y="0"/>
          <a:chExt cx="0" cy="0"/>
        </a:xfrm>
      </p:grpSpPr>
      <p:sp>
        <p:nvSpPr>
          <p:cNvPr id="451" name="Google Shape;451;p47"/>
          <p:cNvSpPr/>
          <p:nvPr>
            <p:ph idx="2" type="pic"/>
          </p:nvPr>
        </p:nvSpPr>
        <p:spPr>
          <a:xfrm>
            <a:off x="-6875" y="0"/>
            <a:ext cx="9144000" cy="5157300"/>
          </a:xfrm>
          <a:prstGeom prst="rect">
            <a:avLst/>
          </a:prstGeom>
          <a:noFill/>
          <a:ln>
            <a:noFill/>
          </a:ln>
        </p:spPr>
      </p:sp>
      <p:sp>
        <p:nvSpPr>
          <p:cNvPr id="452" name="Google Shape;452;p47"/>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453" name="Google Shape;453;p47"/>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47"/>
          <p:cNvGrpSpPr/>
          <p:nvPr/>
        </p:nvGrpSpPr>
        <p:grpSpPr>
          <a:xfrm>
            <a:off x="-319200" y="-64013"/>
            <a:ext cx="9593425" cy="5228933"/>
            <a:chOff x="-319200" y="-64013"/>
            <a:chExt cx="9593425" cy="5228933"/>
          </a:xfrm>
        </p:grpSpPr>
        <p:sp>
          <p:nvSpPr>
            <p:cNvPr id="455" name="Google Shape;455;p47"/>
            <p:cNvSpPr/>
            <p:nvPr/>
          </p:nvSpPr>
          <p:spPr>
            <a:xfrm>
              <a:off x="3952725" y="-64013"/>
              <a:ext cx="5321500" cy="1198425"/>
            </a:xfrm>
            <a:custGeom>
              <a:rect b="b" l="l" r="r" t="t"/>
              <a:pathLst>
                <a:path extrusionOk="0" h="47937" w="212860">
                  <a:moveTo>
                    <a:pt x="0" y="1208"/>
                  </a:moveTo>
                  <a:cubicBezTo>
                    <a:pt x="7938" y="4113"/>
                    <a:pt x="33021" y="17331"/>
                    <a:pt x="47629" y="18640"/>
                  </a:cubicBezTo>
                  <a:cubicBezTo>
                    <a:pt x="62237" y="19950"/>
                    <a:pt x="75536" y="9556"/>
                    <a:pt x="87648" y="9065"/>
                  </a:cubicBezTo>
                  <a:cubicBezTo>
                    <a:pt x="99760" y="8574"/>
                    <a:pt x="109744" y="17043"/>
                    <a:pt x="120301" y="15693"/>
                  </a:cubicBezTo>
                  <a:cubicBezTo>
                    <a:pt x="130858" y="14343"/>
                    <a:pt x="140147" y="-4397"/>
                    <a:pt x="150990" y="963"/>
                  </a:cubicBezTo>
                  <a:cubicBezTo>
                    <a:pt x="161834" y="6324"/>
                    <a:pt x="175050" y="46547"/>
                    <a:pt x="185362" y="47856"/>
                  </a:cubicBezTo>
                  <a:cubicBezTo>
                    <a:pt x="195674" y="49165"/>
                    <a:pt x="208277" y="15325"/>
                    <a:pt x="212860" y="8819"/>
                  </a:cubicBezTo>
                </a:path>
              </a:pathLst>
            </a:custGeom>
            <a:noFill/>
            <a:ln cap="flat" cmpd="sng" w="9525">
              <a:solidFill>
                <a:schemeClr val="dk1"/>
              </a:solidFill>
              <a:prstDash val="solid"/>
              <a:round/>
              <a:headEnd len="med" w="med" type="none"/>
              <a:tailEnd len="med" w="med" type="none"/>
            </a:ln>
          </p:spPr>
        </p:sp>
        <p:sp>
          <p:nvSpPr>
            <p:cNvPr id="456" name="Google Shape;456;p47"/>
            <p:cNvSpPr/>
            <p:nvPr/>
          </p:nvSpPr>
          <p:spPr>
            <a:xfrm>
              <a:off x="-319200" y="2856220"/>
              <a:ext cx="1978550" cy="2308700"/>
            </a:xfrm>
            <a:custGeom>
              <a:rect b="b" l="l" r="r" t="t"/>
              <a:pathLst>
                <a:path extrusionOk="0" h="92348" w="79142">
                  <a:moveTo>
                    <a:pt x="0" y="7400"/>
                  </a:moveTo>
                  <a:cubicBezTo>
                    <a:pt x="8511" y="6786"/>
                    <a:pt x="46033" y="-6063"/>
                    <a:pt x="51066" y="3717"/>
                  </a:cubicBezTo>
                  <a:cubicBezTo>
                    <a:pt x="56099" y="13497"/>
                    <a:pt x="26393" y="55480"/>
                    <a:pt x="30198" y="66078"/>
                  </a:cubicBezTo>
                  <a:cubicBezTo>
                    <a:pt x="34004" y="76676"/>
                    <a:pt x="65797" y="62927"/>
                    <a:pt x="73899" y="67305"/>
                  </a:cubicBezTo>
                  <a:cubicBezTo>
                    <a:pt x="82001" y="71683"/>
                    <a:pt x="77991" y="88174"/>
                    <a:pt x="78809" y="92348"/>
                  </a:cubicBezTo>
                </a:path>
              </a:pathLst>
            </a:custGeom>
            <a:noFill/>
            <a:ln cap="flat" cmpd="sng" w="9525">
              <a:solidFill>
                <a:schemeClr val="dk1"/>
              </a:solidFill>
              <a:prstDash val="solid"/>
              <a:round/>
              <a:headEnd len="med" w="med" type="none"/>
              <a:tailEnd len="med" w="med" type="none"/>
            </a:ln>
          </p:spPr>
        </p:sp>
      </p:grpSp>
      <p:grpSp>
        <p:nvGrpSpPr>
          <p:cNvPr id="457" name="Google Shape;457;p47"/>
          <p:cNvGrpSpPr/>
          <p:nvPr/>
        </p:nvGrpSpPr>
        <p:grpSpPr>
          <a:xfrm rot="9006438">
            <a:off x="8313107" y="280252"/>
            <a:ext cx="650255" cy="335715"/>
            <a:chOff x="2913850" y="4730325"/>
            <a:chExt cx="650225" cy="335700"/>
          </a:xfrm>
        </p:grpSpPr>
        <p:sp>
          <p:nvSpPr>
            <p:cNvPr id="458" name="Google Shape;458;p4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0" name="Shape 460"/>
        <p:cNvGrpSpPr/>
        <p:nvPr/>
      </p:nvGrpSpPr>
      <p:grpSpPr>
        <a:xfrm>
          <a:off x="0" y="0"/>
          <a:ext cx="0" cy="0"/>
          <a:chOff x="0" y="0"/>
          <a:chExt cx="0" cy="0"/>
        </a:xfrm>
      </p:grpSpPr>
      <p:pic>
        <p:nvPicPr>
          <p:cNvPr id="461" name="Google Shape;461;p48"/>
          <p:cNvPicPr preferRelativeResize="0"/>
          <p:nvPr/>
        </p:nvPicPr>
        <p:blipFill>
          <a:blip r:embed="rId2">
            <a:alphaModFix/>
          </a:blip>
          <a:stretch>
            <a:fillRect/>
          </a:stretch>
        </p:blipFill>
        <p:spPr>
          <a:xfrm>
            <a:off x="0" y="0"/>
            <a:ext cx="9144000" cy="5143527"/>
          </a:xfrm>
          <a:prstGeom prst="rect">
            <a:avLst/>
          </a:prstGeom>
          <a:noFill/>
          <a:ln>
            <a:noFill/>
          </a:ln>
        </p:spPr>
      </p:pic>
      <p:sp>
        <p:nvSpPr>
          <p:cNvPr id="462" name="Google Shape;462;p48"/>
          <p:cNvSpPr txBox="1"/>
          <p:nvPr>
            <p:ph hasCustomPrompt="1" type="title"/>
          </p:nvPr>
        </p:nvSpPr>
        <p:spPr>
          <a:xfrm>
            <a:off x="1096100" y="1229400"/>
            <a:ext cx="4184400" cy="1058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0" sz="4900">
                <a:solidFill>
                  <a:schemeClr val="lt1"/>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3" name="Google Shape;463;p48"/>
          <p:cNvSpPr txBox="1"/>
          <p:nvPr>
            <p:ph idx="1" type="subTitle"/>
          </p:nvPr>
        </p:nvSpPr>
        <p:spPr>
          <a:xfrm>
            <a:off x="1096125" y="2287800"/>
            <a:ext cx="4184400" cy="172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64" name="Google Shape;464;p48"/>
          <p:cNvGrpSpPr/>
          <p:nvPr/>
        </p:nvGrpSpPr>
        <p:grpSpPr>
          <a:xfrm>
            <a:off x="-119100" y="-81550"/>
            <a:ext cx="9412200" cy="5290398"/>
            <a:chOff x="-119100" y="-81550"/>
            <a:chExt cx="9412200" cy="5290398"/>
          </a:xfrm>
        </p:grpSpPr>
        <p:sp>
          <p:nvSpPr>
            <p:cNvPr id="465" name="Google Shape;465;p48"/>
            <p:cNvSpPr/>
            <p:nvPr/>
          </p:nvSpPr>
          <p:spPr>
            <a:xfrm>
              <a:off x="3998325" y="-81550"/>
              <a:ext cx="5294775" cy="1164200"/>
            </a:xfrm>
            <a:custGeom>
              <a:rect b="b" l="l" r="r" t="t"/>
              <a:pathLst>
                <a:path extrusionOk="0" h="46568" w="211791">
                  <a:moveTo>
                    <a:pt x="0" y="0"/>
                  </a:moveTo>
                  <a:cubicBezTo>
                    <a:pt x="7016" y="3420"/>
                    <a:pt x="24468" y="20258"/>
                    <a:pt x="42095" y="20521"/>
                  </a:cubicBezTo>
                  <a:cubicBezTo>
                    <a:pt x="59722" y="20784"/>
                    <a:pt x="85944" y="438"/>
                    <a:pt x="105764" y="1578"/>
                  </a:cubicBezTo>
                  <a:cubicBezTo>
                    <a:pt x="125584" y="2718"/>
                    <a:pt x="145491" y="24819"/>
                    <a:pt x="161014" y="27362"/>
                  </a:cubicBezTo>
                  <a:cubicBezTo>
                    <a:pt x="176537" y="29905"/>
                    <a:pt x="190437" y="13637"/>
                    <a:pt x="198900" y="16838"/>
                  </a:cubicBezTo>
                  <a:cubicBezTo>
                    <a:pt x="207363" y="20039"/>
                    <a:pt x="209643" y="41613"/>
                    <a:pt x="211791" y="46568"/>
                  </a:cubicBezTo>
                </a:path>
              </a:pathLst>
            </a:custGeom>
            <a:noFill/>
            <a:ln cap="flat" cmpd="sng" w="9525">
              <a:solidFill>
                <a:schemeClr val="dk1"/>
              </a:solidFill>
              <a:prstDash val="solid"/>
              <a:round/>
              <a:headEnd len="med" w="med" type="none"/>
              <a:tailEnd len="med" w="med" type="none"/>
            </a:ln>
          </p:spPr>
        </p:sp>
        <p:sp>
          <p:nvSpPr>
            <p:cNvPr id="466" name="Google Shape;466;p48"/>
            <p:cNvSpPr/>
            <p:nvPr/>
          </p:nvSpPr>
          <p:spPr>
            <a:xfrm>
              <a:off x="-119100" y="4534798"/>
              <a:ext cx="3703050" cy="674050"/>
            </a:xfrm>
            <a:custGeom>
              <a:rect b="b" l="l" r="r" t="t"/>
              <a:pathLst>
                <a:path extrusionOk="0" h="26962" w="148122">
                  <a:moveTo>
                    <a:pt x="0" y="17227"/>
                  </a:moveTo>
                  <a:cubicBezTo>
                    <a:pt x="7498" y="14377"/>
                    <a:pt x="32404" y="-882"/>
                    <a:pt x="44989" y="126"/>
                  </a:cubicBezTo>
                  <a:cubicBezTo>
                    <a:pt x="57574" y="1135"/>
                    <a:pt x="65598" y="21173"/>
                    <a:pt x="75508" y="23278"/>
                  </a:cubicBezTo>
                  <a:cubicBezTo>
                    <a:pt x="85418" y="25383"/>
                    <a:pt x="98617" y="13457"/>
                    <a:pt x="104449" y="12755"/>
                  </a:cubicBezTo>
                  <a:cubicBezTo>
                    <a:pt x="110281" y="12054"/>
                    <a:pt x="104887" y="18236"/>
                    <a:pt x="110500" y="19069"/>
                  </a:cubicBezTo>
                  <a:cubicBezTo>
                    <a:pt x="116113" y="19902"/>
                    <a:pt x="131855" y="16438"/>
                    <a:pt x="138125" y="17753"/>
                  </a:cubicBezTo>
                  <a:cubicBezTo>
                    <a:pt x="144395" y="19069"/>
                    <a:pt x="146456" y="25427"/>
                    <a:pt x="148122" y="26962"/>
                  </a:cubicBezTo>
                </a:path>
              </a:pathLst>
            </a:custGeom>
            <a:noFill/>
            <a:ln cap="flat" cmpd="sng" w="9525">
              <a:solidFill>
                <a:schemeClr val="dk1"/>
              </a:solidFill>
              <a:prstDash val="solid"/>
              <a:round/>
              <a:headEnd len="med" w="med" type="none"/>
              <a:tailEnd len="med" w="med" type="none"/>
            </a:ln>
          </p:spPr>
        </p:sp>
      </p:grpSp>
      <p:grpSp>
        <p:nvGrpSpPr>
          <p:cNvPr id="467" name="Google Shape;467;p48"/>
          <p:cNvGrpSpPr/>
          <p:nvPr/>
        </p:nvGrpSpPr>
        <p:grpSpPr>
          <a:xfrm rot="-3900959">
            <a:off x="8294598" y="899890"/>
            <a:ext cx="650278" cy="335728"/>
            <a:chOff x="2913850" y="4730325"/>
            <a:chExt cx="650225" cy="335700"/>
          </a:xfrm>
        </p:grpSpPr>
        <p:sp>
          <p:nvSpPr>
            <p:cNvPr id="468" name="Google Shape;468;p4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8"/>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72" name="Shape 472"/>
        <p:cNvGrpSpPr/>
        <p:nvPr/>
      </p:nvGrpSpPr>
      <p:grpSpPr>
        <a:xfrm>
          <a:off x="0" y="0"/>
          <a:ext cx="0" cy="0"/>
          <a:chOff x="0" y="0"/>
          <a:chExt cx="0" cy="0"/>
        </a:xfrm>
      </p:grpSpPr>
      <p:pic>
        <p:nvPicPr>
          <p:cNvPr id="473" name="Google Shape;473;p50"/>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474" name="Google Shape;474;p50"/>
          <p:cNvGrpSpPr/>
          <p:nvPr/>
        </p:nvGrpSpPr>
        <p:grpSpPr>
          <a:xfrm flipH="1" rot="10800000">
            <a:off x="-800" y="-2450"/>
            <a:ext cx="9144775" cy="5143500"/>
            <a:chOff x="-800" y="-2450"/>
            <a:chExt cx="9144775" cy="5143500"/>
          </a:xfrm>
        </p:grpSpPr>
        <p:pic>
          <p:nvPicPr>
            <p:cNvPr id="475" name="Google Shape;475;p50"/>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476" name="Google Shape;476;p50"/>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78" name="Google Shape;478;p50"/>
          <p:cNvSpPr txBox="1"/>
          <p:nvPr>
            <p:ph hasCustomPrompt="1" idx="2" type="title"/>
          </p:nvPr>
        </p:nvSpPr>
        <p:spPr>
          <a:xfrm>
            <a:off x="72000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79" name="Google Shape;479;p50"/>
          <p:cNvSpPr txBox="1"/>
          <p:nvPr>
            <p:ph hasCustomPrompt="1" idx="3" type="title"/>
          </p:nvPr>
        </p:nvSpPr>
        <p:spPr>
          <a:xfrm>
            <a:off x="72000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80" name="Google Shape;480;p50"/>
          <p:cNvSpPr txBox="1"/>
          <p:nvPr>
            <p:ph hasCustomPrompt="1" idx="4" type="title"/>
          </p:nvPr>
        </p:nvSpPr>
        <p:spPr>
          <a:xfrm>
            <a:off x="3419275"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81" name="Google Shape;481;p50"/>
          <p:cNvSpPr txBox="1"/>
          <p:nvPr>
            <p:ph hasCustomPrompt="1" idx="5" type="title"/>
          </p:nvPr>
        </p:nvSpPr>
        <p:spPr>
          <a:xfrm>
            <a:off x="3419275"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82" name="Google Shape;482;p50"/>
          <p:cNvSpPr txBox="1"/>
          <p:nvPr>
            <p:ph hasCustomPrompt="1" idx="6" type="title"/>
          </p:nvPr>
        </p:nvSpPr>
        <p:spPr>
          <a:xfrm>
            <a:off x="611855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83" name="Google Shape;483;p50"/>
          <p:cNvSpPr txBox="1"/>
          <p:nvPr>
            <p:ph hasCustomPrompt="1" idx="7" type="title"/>
          </p:nvPr>
        </p:nvSpPr>
        <p:spPr>
          <a:xfrm>
            <a:off x="611855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84" name="Google Shape;484;p50"/>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5" name="Google Shape;485;p50"/>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6" name="Google Shape;486;p50"/>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7" name="Google Shape;487;p50"/>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8" name="Google Shape;488;p50"/>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9" name="Google Shape;489;p50"/>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90" name="Google Shape;490;p50"/>
          <p:cNvGrpSpPr/>
          <p:nvPr/>
        </p:nvGrpSpPr>
        <p:grpSpPr>
          <a:xfrm>
            <a:off x="-365125" y="-45725"/>
            <a:ext cx="9829800" cy="5240425"/>
            <a:chOff x="-365125" y="-45725"/>
            <a:chExt cx="9829800" cy="5240425"/>
          </a:xfrm>
        </p:grpSpPr>
        <p:sp>
          <p:nvSpPr>
            <p:cNvPr id="491" name="Google Shape;491;p50"/>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492" name="Google Shape;492;p50"/>
            <p:cNvSpPr/>
            <p:nvPr/>
          </p:nvSpPr>
          <p:spPr>
            <a:xfrm>
              <a:off x="-365125" y="4116000"/>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493" name="Google Shape;493;p50"/>
          <p:cNvGrpSpPr/>
          <p:nvPr/>
        </p:nvGrpSpPr>
        <p:grpSpPr>
          <a:xfrm flipH="1" rot="-9825570">
            <a:off x="8347126" y="444314"/>
            <a:ext cx="650295" cy="335736"/>
            <a:chOff x="2913850" y="4730325"/>
            <a:chExt cx="650225" cy="335700"/>
          </a:xfrm>
        </p:grpSpPr>
        <p:sp>
          <p:nvSpPr>
            <p:cNvPr id="494" name="Google Shape;494;p5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50"/>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497" name="Shape 497"/>
        <p:cNvGrpSpPr/>
        <p:nvPr/>
      </p:nvGrpSpPr>
      <p:grpSpPr>
        <a:xfrm>
          <a:off x="0" y="0"/>
          <a:ext cx="0" cy="0"/>
          <a:chOff x="0" y="0"/>
          <a:chExt cx="0" cy="0"/>
        </a:xfrm>
      </p:grpSpPr>
      <p:pic>
        <p:nvPicPr>
          <p:cNvPr id="498" name="Google Shape;498;p51"/>
          <p:cNvPicPr preferRelativeResize="0"/>
          <p:nvPr/>
        </p:nvPicPr>
        <p:blipFill>
          <a:blip r:embed="rId2">
            <a:alphaModFix/>
          </a:blip>
          <a:stretch>
            <a:fillRect/>
          </a:stretch>
        </p:blipFill>
        <p:spPr>
          <a:xfrm>
            <a:off x="0" y="0"/>
            <a:ext cx="9144000" cy="5143527"/>
          </a:xfrm>
          <a:prstGeom prst="rect">
            <a:avLst/>
          </a:prstGeom>
          <a:noFill/>
          <a:ln>
            <a:noFill/>
          </a:ln>
        </p:spPr>
      </p:pic>
      <p:sp>
        <p:nvSpPr>
          <p:cNvPr id="499" name="Google Shape;499;p51"/>
          <p:cNvSpPr txBox="1"/>
          <p:nvPr>
            <p:ph type="title"/>
          </p:nvPr>
        </p:nvSpPr>
        <p:spPr>
          <a:xfrm>
            <a:off x="720000" y="733775"/>
            <a:ext cx="3337800" cy="627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00" name="Google Shape;500;p51"/>
          <p:cNvSpPr txBox="1"/>
          <p:nvPr>
            <p:ph idx="1" type="subTitle"/>
          </p:nvPr>
        </p:nvSpPr>
        <p:spPr>
          <a:xfrm>
            <a:off x="720000" y="1422323"/>
            <a:ext cx="3337800" cy="8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1" name="Google Shape;501;p51"/>
          <p:cNvSpPr/>
          <p:nvPr>
            <p:ph idx="2" type="pic"/>
          </p:nvPr>
        </p:nvSpPr>
        <p:spPr>
          <a:xfrm>
            <a:off x="4305100" y="2676850"/>
            <a:ext cx="4123800" cy="1931700"/>
          </a:xfrm>
          <a:prstGeom prst="rect">
            <a:avLst/>
          </a:prstGeom>
          <a:noFill/>
          <a:ln>
            <a:noFill/>
          </a:ln>
        </p:spPr>
      </p:sp>
      <p:sp>
        <p:nvSpPr>
          <p:cNvPr id="502" name="Google Shape;502;p51"/>
          <p:cNvSpPr/>
          <p:nvPr>
            <p:ph idx="3" type="pic"/>
          </p:nvPr>
        </p:nvSpPr>
        <p:spPr>
          <a:xfrm>
            <a:off x="733000" y="2676850"/>
            <a:ext cx="3337800" cy="1931700"/>
          </a:xfrm>
          <a:prstGeom prst="rect">
            <a:avLst/>
          </a:prstGeom>
          <a:noFill/>
          <a:ln>
            <a:noFill/>
          </a:ln>
        </p:spPr>
      </p:sp>
      <p:sp>
        <p:nvSpPr>
          <p:cNvPr id="503" name="Google Shape;503;p51"/>
          <p:cNvSpPr/>
          <p:nvPr>
            <p:ph idx="4" type="pic"/>
          </p:nvPr>
        </p:nvSpPr>
        <p:spPr>
          <a:xfrm>
            <a:off x="4305100" y="542575"/>
            <a:ext cx="4123800" cy="1931700"/>
          </a:xfrm>
          <a:prstGeom prst="rect">
            <a:avLst/>
          </a:prstGeom>
          <a:noFill/>
          <a:ln>
            <a:noFill/>
          </a:ln>
        </p:spPr>
      </p:sp>
      <p:sp>
        <p:nvSpPr>
          <p:cNvPr id="504" name="Google Shape;504;p5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51"/>
          <p:cNvGrpSpPr/>
          <p:nvPr/>
        </p:nvGrpSpPr>
        <p:grpSpPr>
          <a:xfrm rot="-2700000">
            <a:off x="8699018" y="657053"/>
            <a:ext cx="650311" cy="335744"/>
            <a:chOff x="2913850" y="4730325"/>
            <a:chExt cx="650225" cy="335700"/>
          </a:xfrm>
        </p:grpSpPr>
        <p:sp>
          <p:nvSpPr>
            <p:cNvPr id="506" name="Google Shape;506;p5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51"/>
          <p:cNvGrpSpPr/>
          <p:nvPr/>
        </p:nvGrpSpPr>
        <p:grpSpPr>
          <a:xfrm>
            <a:off x="-217225" y="-68635"/>
            <a:ext cx="9506275" cy="5504738"/>
            <a:chOff x="-217225" y="-68635"/>
            <a:chExt cx="9506275" cy="5504738"/>
          </a:xfrm>
        </p:grpSpPr>
        <p:sp>
          <p:nvSpPr>
            <p:cNvPr id="509" name="Google Shape;509;p51"/>
            <p:cNvSpPr/>
            <p:nvPr/>
          </p:nvSpPr>
          <p:spPr>
            <a:xfrm>
              <a:off x="5352700" y="-68635"/>
              <a:ext cx="3936350" cy="479475"/>
            </a:xfrm>
            <a:custGeom>
              <a:rect b="b" l="l" r="r" t="t"/>
              <a:pathLst>
                <a:path extrusionOk="0" h="19179" w="157454">
                  <a:moveTo>
                    <a:pt x="0" y="278"/>
                  </a:moveTo>
                  <a:cubicBezTo>
                    <a:pt x="7785" y="3427"/>
                    <a:pt x="25499" y="19217"/>
                    <a:pt x="46712" y="19173"/>
                  </a:cubicBezTo>
                  <a:cubicBezTo>
                    <a:pt x="67925" y="19129"/>
                    <a:pt x="111662" y="279"/>
                    <a:pt x="127276" y="16"/>
                  </a:cubicBezTo>
                  <a:cubicBezTo>
                    <a:pt x="142890" y="-246"/>
                    <a:pt x="135367" y="15586"/>
                    <a:pt x="140397" y="17598"/>
                  </a:cubicBezTo>
                  <a:cubicBezTo>
                    <a:pt x="145427" y="19610"/>
                    <a:pt x="154611" y="13006"/>
                    <a:pt x="157454" y="12087"/>
                  </a:cubicBezTo>
                </a:path>
              </a:pathLst>
            </a:custGeom>
            <a:noFill/>
            <a:ln cap="flat" cmpd="sng" w="9525">
              <a:solidFill>
                <a:schemeClr val="dk1"/>
              </a:solidFill>
              <a:prstDash val="solid"/>
              <a:round/>
              <a:headEnd len="med" w="med" type="none"/>
              <a:tailEnd len="med" w="med" type="none"/>
            </a:ln>
          </p:spPr>
        </p:sp>
        <p:sp>
          <p:nvSpPr>
            <p:cNvPr id="510" name="Google Shape;510;p51"/>
            <p:cNvSpPr/>
            <p:nvPr/>
          </p:nvSpPr>
          <p:spPr>
            <a:xfrm>
              <a:off x="-217225" y="3872853"/>
              <a:ext cx="2768575" cy="1563250"/>
            </a:xfrm>
            <a:custGeom>
              <a:rect b="b" l="l" r="r" t="t"/>
              <a:pathLst>
                <a:path extrusionOk="0" h="62530" w="110743">
                  <a:moveTo>
                    <a:pt x="0" y="6634"/>
                  </a:moveTo>
                  <a:cubicBezTo>
                    <a:pt x="4505" y="5934"/>
                    <a:pt x="21999" y="-4650"/>
                    <a:pt x="27029" y="2435"/>
                  </a:cubicBezTo>
                  <a:cubicBezTo>
                    <a:pt x="32059" y="9520"/>
                    <a:pt x="18414" y="43854"/>
                    <a:pt x="30179" y="49146"/>
                  </a:cubicBezTo>
                  <a:cubicBezTo>
                    <a:pt x="41944" y="54438"/>
                    <a:pt x="84194" y="31957"/>
                    <a:pt x="97621" y="34188"/>
                  </a:cubicBezTo>
                  <a:cubicBezTo>
                    <a:pt x="111048" y="36419"/>
                    <a:pt x="108556" y="57806"/>
                    <a:pt x="110743" y="62530"/>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511" name="Shape 511"/>
        <p:cNvGrpSpPr/>
        <p:nvPr/>
      </p:nvGrpSpPr>
      <p:grpSpPr>
        <a:xfrm>
          <a:off x="0" y="0"/>
          <a:ext cx="0" cy="0"/>
          <a:chOff x="0" y="0"/>
          <a:chExt cx="0" cy="0"/>
        </a:xfrm>
      </p:grpSpPr>
      <p:pic>
        <p:nvPicPr>
          <p:cNvPr id="512" name="Google Shape;512;p52"/>
          <p:cNvPicPr preferRelativeResize="0"/>
          <p:nvPr/>
        </p:nvPicPr>
        <p:blipFill>
          <a:blip r:embed="rId2">
            <a:alphaModFix/>
          </a:blip>
          <a:stretch>
            <a:fillRect/>
          </a:stretch>
        </p:blipFill>
        <p:spPr>
          <a:xfrm>
            <a:off x="0" y="0"/>
            <a:ext cx="9144000" cy="5143527"/>
          </a:xfrm>
          <a:prstGeom prst="rect">
            <a:avLst/>
          </a:prstGeom>
          <a:noFill/>
          <a:ln>
            <a:noFill/>
          </a:ln>
        </p:spPr>
      </p:pic>
      <p:sp>
        <p:nvSpPr>
          <p:cNvPr id="513" name="Google Shape;513;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14" name="Google Shape;514;p52"/>
          <p:cNvSpPr txBox="1"/>
          <p:nvPr>
            <p:ph idx="1" type="subTitle"/>
          </p:nvPr>
        </p:nvSpPr>
        <p:spPr>
          <a:xfrm>
            <a:off x="720000" y="1017724"/>
            <a:ext cx="77040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atin typeface="Barlow"/>
                <a:ea typeface="Barlow"/>
                <a:cs typeface="Barlow"/>
                <a:sym typeface="Barlow"/>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515" name="Google Shape;515;p5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52"/>
          <p:cNvGrpSpPr/>
          <p:nvPr/>
        </p:nvGrpSpPr>
        <p:grpSpPr>
          <a:xfrm rot="-1798635">
            <a:off x="136297" y="4369377"/>
            <a:ext cx="650282" cy="335730"/>
            <a:chOff x="2913850" y="4730325"/>
            <a:chExt cx="650225" cy="335700"/>
          </a:xfrm>
        </p:grpSpPr>
        <p:sp>
          <p:nvSpPr>
            <p:cNvPr id="517" name="Google Shape;517;p5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52"/>
          <p:cNvGrpSpPr/>
          <p:nvPr/>
        </p:nvGrpSpPr>
        <p:grpSpPr>
          <a:xfrm>
            <a:off x="-914975" y="-175875"/>
            <a:ext cx="10552875" cy="5514475"/>
            <a:chOff x="-914975" y="-175875"/>
            <a:chExt cx="10552875" cy="5514475"/>
          </a:xfrm>
        </p:grpSpPr>
        <p:sp>
          <p:nvSpPr>
            <p:cNvPr id="520" name="Google Shape;520;p52"/>
            <p:cNvSpPr/>
            <p:nvPr/>
          </p:nvSpPr>
          <p:spPr>
            <a:xfrm>
              <a:off x="5274350" y="-175875"/>
              <a:ext cx="4363550" cy="2124475"/>
            </a:xfrm>
            <a:custGeom>
              <a:rect b="b" l="l" r="r" t="t"/>
              <a:pathLst>
                <a:path extrusionOk="0" h="84979" w="174542">
                  <a:moveTo>
                    <a:pt x="0" y="0"/>
                  </a:moveTo>
                  <a:cubicBezTo>
                    <a:pt x="11532" y="3815"/>
                    <a:pt x="50558" y="20214"/>
                    <a:pt x="69194" y="22889"/>
                  </a:cubicBezTo>
                  <a:cubicBezTo>
                    <a:pt x="87830" y="25564"/>
                    <a:pt x="102826" y="15259"/>
                    <a:pt x="111815" y="16048"/>
                  </a:cubicBezTo>
                  <a:cubicBezTo>
                    <a:pt x="120804" y="16837"/>
                    <a:pt x="115454" y="26003"/>
                    <a:pt x="123128" y="27625"/>
                  </a:cubicBezTo>
                  <a:cubicBezTo>
                    <a:pt x="130802" y="29248"/>
                    <a:pt x="153867" y="18987"/>
                    <a:pt x="157857" y="25783"/>
                  </a:cubicBezTo>
                  <a:cubicBezTo>
                    <a:pt x="161847" y="32580"/>
                    <a:pt x="144746" y="59327"/>
                    <a:pt x="147070" y="68404"/>
                  </a:cubicBezTo>
                  <a:cubicBezTo>
                    <a:pt x="149394" y="77481"/>
                    <a:pt x="167285" y="77482"/>
                    <a:pt x="171801" y="80244"/>
                  </a:cubicBezTo>
                  <a:cubicBezTo>
                    <a:pt x="176318" y="83007"/>
                    <a:pt x="173774" y="84190"/>
                    <a:pt x="174169" y="84979"/>
                  </a:cubicBezTo>
                </a:path>
              </a:pathLst>
            </a:custGeom>
            <a:noFill/>
            <a:ln cap="flat" cmpd="sng" w="9525">
              <a:solidFill>
                <a:schemeClr val="dk1"/>
              </a:solidFill>
              <a:prstDash val="solid"/>
              <a:round/>
              <a:headEnd len="med" w="med" type="none"/>
              <a:tailEnd len="med" w="med" type="none"/>
            </a:ln>
          </p:spPr>
        </p:sp>
        <p:sp>
          <p:nvSpPr>
            <p:cNvPr id="521" name="Google Shape;521;p52"/>
            <p:cNvSpPr/>
            <p:nvPr/>
          </p:nvSpPr>
          <p:spPr>
            <a:xfrm>
              <a:off x="-914975" y="4608500"/>
              <a:ext cx="2218853" cy="730100"/>
            </a:xfrm>
            <a:custGeom>
              <a:rect b="b" l="l" r="r" t="t"/>
              <a:pathLst>
                <a:path extrusionOk="0" h="29204" w="137072">
                  <a:moveTo>
                    <a:pt x="0" y="0"/>
                  </a:moveTo>
                  <a:cubicBezTo>
                    <a:pt x="7761" y="1754"/>
                    <a:pt x="32931" y="7762"/>
                    <a:pt x="46568" y="10524"/>
                  </a:cubicBezTo>
                  <a:cubicBezTo>
                    <a:pt x="60205" y="13287"/>
                    <a:pt x="70334" y="17057"/>
                    <a:pt x="81822" y="16575"/>
                  </a:cubicBezTo>
                  <a:cubicBezTo>
                    <a:pt x="93310" y="16093"/>
                    <a:pt x="106290" y="5525"/>
                    <a:pt x="115498" y="7630"/>
                  </a:cubicBezTo>
                  <a:cubicBezTo>
                    <a:pt x="124706" y="9735"/>
                    <a:pt x="133476" y="25608"/>
                    <a:pt x="137072" y="29204"/>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522" name="Shape 522"/>
        <p:cNvGrpSpPr/>
        <p:nvPr/>
      </p:nvGrpSpPr>
      <p:grpSpPr>
        <a:xfrm>
          <a:off x="0" y="0"/>
          <a:ext cx="0" cy="0"/>
          <a:chOff x="0" y="0"/>
          <a:chExt cx="0" cy="0"/>
        </a:xfrm>
      </p:grpSpPr>
      <p:pic>
        <p:nvPicPr>
          <p:cNvPr id="523" name="Google Shape;523;p53"/>
          <p:cNvPicPr preferRelativeResize="0"/>
          <p:nvPr/>
        </p:nvPicPr>
        <p:blipFill>
          <a:blip r:embed="rId2">
            <a:alphaModFix/>
          </a:blip>
          <a:stretch>
            <a:fillRect/>
          </a:stretch>
        </p:blipFill>
        <p:spPr>
          <a:xfrm>
            <a:off x="0" y="0"/>
            <a:ext cx="9144000" cy="5143527"/>
          </a:xfrm>
          <a:prstGeom prst="rect">
            <a:avLst/>
          </a:prstGeom>
          <a:noFill/>
          <a:ln>
            <a:noFill/>
          </a:ln>
        </p:spPr>
      </p:pic>
      <p:sp>
        <p:nvSpPr>
          <p:cNvPr id="524" name="Google Shape;524;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25" name="Google Shape;525;p53"/>
          <p:cNvSpPr txBox="1"/>
          <p:nvPr>
            <p:ph idx="1" type="subTitle"/>
          </p:nvPr>
        </p:nvSpPr>
        <p:spPr>
          <a:xfrm>
            <a:off x="720000" y="1017725"/>
            <a:ext cx="4949100" cy="301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526" name="Google Shape;526;p5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53"/>
          <p:cNvGrpSpPr/>
          <p:nvPr/>
        </p:nvGrpSpPr>
        <p:grpSpPr>
          <a:xfrm rot="-3900959">
            <a:off x="8736423" y="436528"/>
            <a:ext cx="650278" cy="335728"/>
            <a:chOff x="2913850" y="4730325"/>
            <a:chExt cx="650225" cy="335700"/>
          </a:xfrm>
        </p:grpSpPr>
        <p:sp>
          <p:nvSpPr>
            <p:cNvPr id="528" name="Google Shape;528;p5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53"/>
          <p:cNvGrpSpPr/>
          <p:nvPr/>
        </p:nvGrpSpPr>
        <p:grpSpPr>
          <a:xfrm>
            <a:off x="-203413" y="-145787"/>
            <a:ext cx="9794338" cy="5345034"/>
            <a:chOff x="-203413" y="-145787"/>
            <a:chExt cx="9794338" cy="5345034"/>
          </a:xfrm>
        </p:grpSpPr>
        <p:sp>
          <p:nvSpPr>
            <p:cNvPr id="531" name="Google Shape;531;p53"/>
            <p:cNvSpPr/>
            <p:nvPr/>
          </p:nvSpPr>
          <p:spPr>
            <a:xfrm>
              <a:off x="5431225" y="-145787"/>
              <a:ext cx="4159700" cy="1595800"/>
            </a:xfrm>
            <a:custGeom>
              <a:rect b="b" l="l" r="r" t="t"/>
              <a:pathLst>
                <a:path extrusionOk="0" h="63832" w="166388">
                  <a:moveTo>
                    <a:pt x="0" y="0"/>
                  </a:moveTo>
                  <a:cubicBezTo>
                    <a:pt x="8672" y="4930"/>
                    <a:pt x="33762" y="28744"/>
                    <a:pt x="52029" y="29580"/>
                  </a:cubicBezTo>
                  <a:cubicBezTo>
                    <a:pt x="70297" y="30416"/>
                    <a:pt x="95871" y="-572"/>
                    <a:pt x="109605" y="5018"/>
                  </a:cubicBezTo>
                  <a:cubicBezTo>
                    <a:pt x="123339" y="10608"/>
                    <a:pt x="124967" y="57839"/>
                    <a:pt x="134431" y="63121"/>
                  </a:cubicBezTo>
                  <a:cubicBezTo>
                    <a:pt x="143895" y="68403"/>
                    <a:pt x="161062" y="41113"/>
                    <a:pt x="166388" y="36711"/>
                  </a:cubicBezTo>
                </a:path>
              </a:pathLst>
            </a:custGeom>
            <a:noFill/>
            <a:ln cap="flat" cmpd="sng" w="9525">
              <a:solidFill>
                <a:schemeClr val="dk1"/>
              </a:solidFill>
              <a:prstDash val="solid"/>
              <a:round/>
              <a:headEnd len="med" w="med" type="none"/>
              <a:tailEnd len="med" w="med" type="none"/>
            </a:ln>
          </p:spPr>
        </p:sp>
        <p:sp>
          <p:nvSpPr>
            <p:cNvPr id="532" name="Google Shape;532;p53"/>
            <p:cNvSpPr/>
            <p:nvPr/>
          </p:nvSpPr>
          <p:spPr>
            <a:xfrm>
              <a:off x="-203413" y="4484922"/>
              <a:ext cx="3679800" cy="714325"/>
            </a:xfrm>
            <a:custGeom>
              <a:rect b="b" l="l" r="r" t="t"/>
              <a:pathLst>
                <a:path extrusionOk="0" h="28573" w="147192">
                  <a:moveTo>
                    <a:pt x="1769" y="13797"/>
                  </a:moveTo>
                  <a:cubicBezTo>
                    <a:pt x="2121" y="13093"/>
                    <a:pt x="-3557" y="11596"/>
                    <a:pt x="3882" y="9571"/>
                  </a:cubicBezTo>
                  <a:cubicBezTo>
                    <a:pt x="11321" y="7546"/>
                    <a:pt x="37864" y="-509"/>
                    <a:pt x="46403" y="1648"/>
                  </a:cubicBezTo>
                  <a:cubicBezTo>
                    <a:pt x="54943" y="3805"/>
                    <a:pt x="43146" y="22777"/>
                    <a:pt x="55119" y="22513"/>
                  </a:cubicBezTo>
                  <a:cubicBezTo>
                    <a:pt x="67092" y="22249"/>
                    <a:pt x="102896" y="-947"/>
                    <a:pt x="118241" y="63"/>
                  </a:cubicBezTo>
                  <a:cubicBezTo>
                    <a:pt x="133587" y="1073"/>
                    <a:pt x="142367" y="23821"/>
                    <a:pt x="147192" y="2857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33" name="Shape 533"/>
        <p:cNvGrpSpPr/>
        <p:nvPr/>
      </p:nvGrpSpPr>
      <p:grpSpPr>
        <a:xfrm>
          <a:off x="0" y="0"/>
          <a:ext cx="0" cy="0"/>
          <a:chOff x="0" y="0"/>
          <a:chExt cx="0" cy="0"/>
        </a:xfrm>
      </p:grpSpPr>
      <p:pic>
        <p:nvPicPr>
          <p:cNvPr id="534" name="Google Shape;534;p54"/>
          <p:cNvPicPr preferRelativeResize="0"/>
          <p:nvPr/>
        </p:nvPicPr>
        <p:blipFill>
          <a:blip r:embed="rId2">
            <a:alphaModFix/>
          </a:blip>
          <a:stretch>
            <a:fillRect/>
          </a:stretch>
        </p:blipFill>
        <p:spPr>
          <a:xfrm>
            <a:off x="0" y="0"/>
            <a:ext cx="9144000" cy="5143527"/>
          </a:xfrm>
          <a:prstGeom prst="rect">
            <a:avLst/>
          </a:prstGeom>
          <a:noFill/>
          <a:ln>
            <a:noFill/>
          </a:ln>
        </p:spPr>
      </p:pic>
      <p:sp>
        <p:nvSpPr>
          <p:cNvPr id="535" name="Google Shape;535;p54"/>
          <p:cNvSpPr txBox="1"/>
          <p:nvPr>
            <p:ph hasCustomPrompt="1" type="title"/>
          </p:nvPr>
        </p:nvSpPr>
        <p:spPr>
          <a:xfrm>
            <a:off x="5492798" y="2142807"/>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36" name="Google Shape;536;p54"/>
          <p:cNvSpPr txBox="1"/>
          <p:nvPr>
            <p:ph idx="1" type="subTitle"/>
          </p:nvPr>
        </p:nvSpPr>
        <p:spPr>
          <a:xfrm>
            <a:off x="5492809" y="2729105"/>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37" name="Google Shape;537;p54"/>
          <p:cNvSpPr txBox="1"/>
          <p:nvPr>
            <p:ph hasCustomPrompt="1" idx="2" type="title"/>
          </p:nvPr>
        </p:nvSpPr>
        <p:spPr>
          <a:xfrm>
            <a:off x="5492809" y="1013825"/>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38" name="Google Shape;538;p54"/>
          <p:cNvSpPr txBox="1"/>
          <p:nvPr>
            <p:ph idx="3" type="subTitle"/>
          </p:nvPr>
        </p:nvSpPr>
        <p:spPr>
          <a:xfrm>
            <a:off x="5492809" y="1600110"/>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39" name="Google Shape;539;p54"/>
          <p:cNvSpPr txBox="1"/>
          <p:nvPr>
            <p:ph hasCustomPrompt="1" idx="4" type="title"/>
          </p:nvPr>
        </p:nvSpPr>
        <p:spPr>
          <a:xfrm>
            <a:off x="5492798" y="3271779"/>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40" name="Google Shape;540;p54"/>
          <p:cNvSpPr txBox="1"/>
          <p:nvPr>
            <p:ph idx="5" type="subTitle"/>
          </p:nvPr>
        </p:nvSpPr>
        <p:spPr>
          <a:xfrm>
            <a:off x="5492809" y="3858076"/>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541" name="Google Shape;541;p54"/>
          <p:cNvGrpSpPr/>
          <p:nvPr/>
        </p:nvGrpSpPr>
        <p:grpSpPr>
          <a:xfrm rot="-3900959">
            <a:off x="454373" y="334240"/>
            <a:ext cx="650278" cy="335728"/>
            <a:chOff x="2913850" y="4730325"/>
            <a:chExt cx="650225" cy="335700"/>
          </a:xfrm>
        </p:grpSpPr>
        <p:sp>
          <p:nvSpPr>
            <p:cNvPr id="542" name="Google Shape;542;p5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54"/>
          <p:cNvGrpSpPr/>
          <p:nvPr/>
        </p:nvGrpSpPr>
        <p:grpSpPr>
          <a:xfrm>
            <a:off x="-420655" y="-98444"/>
            <a:ext cx="9746655" cy="5443244"/>
            <a:chOff x="-420655" y="-98444"/>
            <a:chExt cx="9746655" cy="5443244"/>
          </a:xfrm>
        </p:grpSpPr>
        <p:sp>
          <p:nvSpPr>
            <p:cNvPr id="545" name="Google Shape;545;p54"/>
            <p:cNvSpPr/>
            <p:nvPr/>
          </p:nvSpPr>
          <p:spPr>
            <a:xfrm>
              <a:off x="4741575" y="3457100"/>
              <a:ext cx="4584425" cy="1887700"/>
            </a:xfrm>
            <a:custGeom>
              <a:rect b="b" l="l" r="r" t="t"/>
              <a:pathLst>
                <a:path extrusionOk="0" h="75508" w="183377">
                  <a:moveTo>
                    <a:pt x="0" y="75508"/>
                  </a:moveTo>
                  <a:cubicBezTo>
                    <a:pt x="9208" y="71693"/>
                    <a:pt x="37360" y="53714"/>
                    <a:pt x="55250" y="52618"/>
                  </a:cubicBezTo>
                  <a:cubicBezTo>
                    <a:pt x="73140" y="51522"/>
                    <a:pt x="94582" y="68492"/>
                    <a:pt x="107342" y="68930"/>
                  </a:cubicBezTo>
                  <a:cubicBezTo>
                    <a:pt x="120102" y="69369"/>
                    <a:pt x="120848" y="59327"/>
                    <a:pt x="131810" y="55249"/>
                  </a:cubicBezTo>
                  <a:cubicBezTo>
                    <a:pt x="142772" y="51171"/>
                    <a:pt x="164522" y="53671"/>
                    <a:pt x="173116" y="44463"/>
                  </a:cubicBezTo>
                  <a:cubicBezTo>
                    <a:pt x="181711" y="35255"/>
                    <a:pt x="181667" y="7411"/>
                    <a:pt x="183377" y="0"/>
                  </a:cubicBezTo>
                </a:path>
              </a:pathLst>
            </a:custGeom>
            <a:noFill/>
            <a:ln cap="flat" cmpd="sng" w="9525">
              <a:solidFill>
                <a:schemeClr val="dk1"/>
              </a:solidFill>
              <a:prstDash val="solid"/>
              <a:round/>
              <a:headEnd len="med" w="med" type="none"/>
              <a:tailEnd len="med" w="med" type="none"/>
            </a:ln>
          </p:spPr>
        </p:sp>
        <p:sp>
          <p:nvSpPr>
            <p:cNvPr id="546" name="Google Shape;546;p54"/>
            <p:cNvSpPr/>
            <p:nvPr/>
          </p:nvSpPr>
          <p:spPr>
            <a:xfrm rot="-576993">
              <a:off x="-355893" y="161774"/>
              <a:ext cx="3203232" cy="1045169"/>
            </a:xfrm>
            <a:custGeom>
              <a:rect b="b" l="l" r="r" t="t"/>
              <a:pathLst>
                <a:path extrusionOk="0" h="41805" w="117866">
                  <a:moveTo>
                    <a:pt x="0" y="40517"/>
                  </a:moveTo>
                  <a:cubicBezTo>
                    <a:pt x="6314" y="40254"/>
                    <a:pt x="25958" y="44419"/>
                    <a:pt x="37885" y="38938"/>
                  </a:cubicBezTo>
                  <a:cubicBezTo>
                    <a:pt x="49812" y="33457"/>
                    <a:pt x="62047" y="11270"/>
                    <a:pt x="71562" y="7630"/>
                  </a:cubicBezTo>
                  <a:cubicBezTo>
                    <a:pt x="81077" y="3991"/>
                    <a:pt x="87260" y="18373"/>
                    <a:pt x="94977" y="17101"/>
                  </a:cubicBezTo>
                  <a:cubicBezTo>
                    <a:pt x="102694" y="15829"/>
                    <a:pt x="114051" y="2850"/>
                    <a:pt x="117866" y="0"/>
                  </a:cubicBezTo>
                </a:path>
              </a:pathLst>
            </a:custGeom>
            <a:noFill/>
            <a:ln cap="flat" cmpd="sng" w="9525">
              <a:solidFill>
                <a:schemeClr val="dk1"/>
              </a:solidFill>
              <a:prstDash val="solid"/>
              <a:round/>
              <a:headEnd len="med" w="med" type="none"/>
              <a:tailEnd len="med" w="med" type="none"/>
            </a:ln>
          </p:spPr>
        </p:sp>
      </p:grpSp>
      <p:sp>
        <p:nvSpPr>
          <p:cNvPr id="547" name="Google Shape;547;p54"/>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550" name="Google Shape;550;p55"/>
          <p:cNvGrpSpPr/>
          <p:nvPr/>
        </p:nvGrpSpPr>
        <p:grpSpPr>
          <a:xfrm rot="-3900959">
            <a:off x="153248" y="3914440"/>
            <a:ext cx="650278" cy="335728"/>
            <a:chOff x="2913850" y="4730325"/>
            <a:chExt cx="650225" cy="335700"/>
          </a:xfrm>
        </p:grpSpPr>
        <p:sp>
          <p:nvSpPr>
            <p:cNvPr id="551" name="Google Shape;551;p5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55"/>
          <p:cNvGrpSpPr/>
          <p:nvPr/>
        </p:nvGrpSpPr>
        <p:grpSpPr>
          <a:xfrm>
            <a:off x="-609634" y="-627902"/>
            <a:ext cx="10937990" cy="7260588"/>
            <a:chOff x="-609634" y="-627902"/>
            <a:chExt cx="10937990" cy="7260588"/>
          </a:xfrm>
        </p:grpSpPr>
        <p:sp>
          <p:nvSpPr>
            <p:cNvPr id="554" name="Google Shape;554;p55"/>
            <p:cNvSpPr/>
            <p:nvPr/>
          </p:nvSpPr>
          <p:spPr>
            <a:xfrm rot="583790">
              <a:off x="5231527" y="-201349"/>
              <a:ext cx="5090819" cy="504417"/>
            </a:xfrm>
            <a:custGeom>
              <a:rect b="b" l="l" r="r" t="t"/>
              <a:pathLst>
                <a:path extrusionOk="0" h="20177" w="203636">
                  <a:moveTo>
                    <a:pt x="0" y="18680"/>
                  </a:moveTo>
                  <a:cubicBezTo>
                    <a:pt x="9252" y="17058"/>
                    <a:pt x="37973" y="8727"/>
                    <a:pt x="55513" y="8946"/>
                  </a:cubicBezTo>
                  <a:cubicBezTo>
                    <a:pt x="73053" y="9165"/>
                    <a:pt x="91952" y="21443"/>
                    <a:pt x="105238" y="19996"/>
                  </a:cubicBezTo>
                  <a:cubicBezTo>
                    <a:pt x="118524" y="18549"/>
                    <a:pt x="125453" y="1009"/>
                    <a:pt x="135231" y="263"/>
                  </a:cubicBezTo>
                  <a:cubicBezTo>
                    <a:pt x="145009" y="-482"/>
                    <a:pt x="152507" y="15567"/>
                    <a:pt x="163908" y="15523"/>
                  </a:cubicBezTo>
                  <a:cubicBezTo>
                    <a:pt x="175309" y="15479"/>
                    <a:pt x="197015" y="2587"/>
                    <a:pt x="203636" y="0"/>
                  </a:cubicBezTo>
                </a:path>
              </a:pathLst>
            </a:custGeom>
            <a:noFill/>
            <a:ln cap="flat" cmpd="sng" w="9525">
              <a:solidFill>
                <a:schemeClr val="dk1"/>
              </a:solidFill>
              <a:prstDash val="solid"/>
              <a:round/>
              <a:headEnd len="med" w="med" type="none"/>
              <a:tailEnd len="med" w="med" type="none"/>
            </a:ln>
          </p:spPr>
        </p:sp>
        <p:sp>
          <p:nvSpPr>
            <p:cNvPr id="555" name="Google Shape;555;p55"/>
            <p:cNvSpPr/>
            <p:nvPr/>
          </p:nvSpPr>
          <p:spPr>
            <a:xfrm rot="-9195028">
              <a:off x="-535565" y="4678115"/>
              <a:ext cx="3650496" cy="1197098"/>
            </a:xfrm>
            <a:custGeom>
              <a:rect b="b" l="l" r="r" t="t"/>
              <a:pathLst>
                <a:path extrusionOk="0" h="47883" w="146017">
                  <a:moveTo>
                    <a:pt x="0" y="47883"/>
                  </a:moveTo>
                  <a:cubicBezTo>
                    <a:pt x="13067" y="44945"/>
                    <a:pt x="59722" y="31791"/>
                    <a:pt x="78402" y="30256"/>
                  </a:cubicBezTo>
                  <a:cubicBezTo>
                    <a:pt x="97082" y="28721"/>
                    <a:pt x="100809" y="43718"/>
                    <a:pt x="112078" y="38675"/>
                  </a:cubicBezTo>
                  <a:cubicBezTo>
                    <a:pt x="123347" y="33632"/>
                    <a:pt x="140361" y="6446"/>
                    <a:pt x="146017" y="0"/>
                  </a:cubicBezTo>
                </a:path>
              </a:pathLst>
            </a:custGeom>
            <a:noFill/>
            <a:ln cap="flat" cmpd="sng" w="9525">
              <a:solidFill>
                <a:schemeClr val="dk1"/>
              </a:solidFill>
              <a:prstDash val="solid"/>
              <a:round/>
              <a:headEnd len="med" w="med" type="none"/>
              <a:tailEnd len="med" w="med" type="none"/>
            </a:ln>
          </p:spPr>
        </p:sp>
      </p:grpSp>
      <p:sp>
        <p:nvSpPr>
          <p:cNvPr id="556" name="Google Shape;55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57" name="Google Shape;557;p55"/>
          <p:cNvSpPr txBox="1"/>
          <p:nvPr>
            <p:ph idx="1" type="subTitle"/>
          </p:nvPr>
        </p:nvSpPr>
        <p:spPr>
          <a:xfrm>
            <a:off x="93762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8" name="Google Shape;558;p55"/>
          <p:cNvSpPr txBox="1"/>
          <p:nvPr>
            <p:ph idx="2" type="subTitle"/>
          </p:nvPr>
        </p:nvSpPr>
        <p:spPr>
          <a:xfrm>
            <a:off x="3484347"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9" name="Google Shape;559;p55"/>
          <p:cNvSpPr txBox="1"/>
          <p:nvPr>
            <p:ph idx="3" type="subTitle"/>
          </p:nvPr>
        </p:nvSpPr>
        <p:spPr>
          <a:xfrm>
            <a:off x="603107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0" name="Google Shape;560;p55"/>
          <p:cNvSpPr txBox="1"/>
          <p:nvPr>
            <p:ph idx="4" type="subTitle"/>
          </p:nvPr>
        </p:nvSpPr>
        <p:spPr>
          <a:xfrm>
            <a:off x="93762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1" name="Google Shape;561;p55"/>
          <p:cNvSpPr txBox="1"/>
          <p:nvPr>
            <p:ph idx="5" type="subTitle"/>
          </p:nvPr>
        </p:nvSpPr>
        <p:spPr>
          <a:xfrm>
            <a:off x="3484350"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2" name="Google Shape;562;p55"/>
          <p:cNvSpPr txBox="1"/>
          <p:nvPr>
            <p:ph idx="6" type="subTitle"/>
          </p:nvPr>
        </p:nvSpPr>
        <p:spPr>
          <a:xfrm>
            <a:off x="603107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3" name="Google Shape;563;p55"/>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64" name="Shape 564"/>
        <p:cNvGrpSpPr/>
        <p:nvPr/>
      </p:nvGrpSpPr>
      <p:grpSpPr>
        <a:xfrm>
          <a:off x="0" y="0"/>
          <a:ext cx="0" cy="0"/>
          <a:chOff x="0" y="0"/>
          <a:chExt cx="0" cy="0"/>
        </a:xfrm>
      </p:grpSpPr>
      <p:pic>
        <p:nvPicPr>
          <p:cNvPr id="565" name="Google Shape;565;p56"/>
          <p:cNvPicPr preferRelativeResize="0"/>
          <p:nvPr/>
        </p:nvPicPr>
        <p:blipFill>
          <a:blip r:embed="rId2">
            <a:alphaModFix/>
          </a:blip>
          <a:stretch>
            <a:fillRect/>
          </a:stretch>
        </p:blipFill>
        <p:spPr>
          <a:xfrm>
            <a:off x="0" y="0"/>
            <a:ext cx="9144000" cy="5143527"/>
          </a:xfrm>
          <a:prstGeom prst="rect">
            <a:avLst/>
          </a:prstGeom>
          <a:noFill/>
          <a:ln>
            <a:noFill/>
          </a:ln>
        </p:spPr>
      </p:pic>
      <p:sp>
        <p:nvSpPr>
          <p:cNvPr id="566" name="Google Shape;566;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67" name="Google Shape;567;p56"/>
          <p:cNvSpPr txBox="1"/>
          <p:nvPr>
            <p:ph idx="1" type="subTitle"/>
          </p:nvPr>
        </p:nvSpPr>
        <p:spPr>
          <a:xfrm>
            <a:off x="1163725"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68" name="Google Shape;568;p56"/>
          <p:cNvSpPr txBox="1"/>
          <p:nvPr>
            <p:ph idx="2" type="subTitle"/>
          </p:nvPr>
        </p:nvSpPr>
        <p:spPr>
          <a:xfrm>
            <a:off x="1163725"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9" name="Google Shape;569;p56"/>
          <p:cNvSpPr txBox="1"/>
          <p:nvPr>
            <p:ph idx="3" type="subTitle"/>
          </p:nvPr>
        </p:nvSpPr>
        <p:spPr>
          <a:xfrm>
            <a:off x="5013250"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0" name="Google Shape;570;p56"/>
          <p:cNvSpPr txBox="1"/>
          <p:nvPr>
            <p:ph idx="4" type="subTitle"/>
          </p:nvPr>
        </p:nvSpPr>
        <p:spPr>
          <a:xfrm>
            <a:off x="1163725"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1" name="Google Shape;571;p56"/>
          <p:cNvSpPr txBox="1"/>
          <p:nvPr>
            <p:ph idx="5" type="subTitle"/>
          </p:nvPr>
        </p:nvSpPr>
        <p:spPr>
          <a:xfrm>
            <a:off x="5013250"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2" name="Google Shape;572;p56"/>
          <p:cNvSpPr txBox="1"/>
          <p:nvPr>
            <p:ph idx="6" type="subTitle"/>
          </p:nvPr>
        </p:nvSpPr>
        <p:spPr>
          <a:xfrm>
            <a:off x="1163725"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3" name="Google Shape;573;p56"/>
          <p:cNvSpPr txBox="1"/>
          <p:nvPr>
            <p:ph idx="7" type="subTitle"/>
          </p:nvPr>
        </p:nvSpPr>
        <p:spPr>
          <a:xfrm>
            <a:off x="5013250"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4" name="Google Shape;574;p56"/>
          <p:cNvSpPr txBox="1"/>
          <p:nvPr>
            <p:ph idx="8" type="subTitle"/>
          </p:nvPr>
        </p:nvSpPr>
        <p:spPr>
          <a:xfrm>
            <a:off x="5013250"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5" name="Google Shape;575;p5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56"/>
          <p:cNvGrpSpPr/>
          <p:nvPr/>
        </p:nvGrpSpPr>
        <p:grpSpPr>
          <a:xfrm rot="-1373004">
            <a:off x="129486" y="4869891"/>
            <a:ext cx="650297" cy="335737"/>
            <a:chOff x="2913850" y="4730325"/>
            <a:chExt cx="650225" cy="335700"/>
          </a:xfrm>
        </p:grpSpPr>
        <p:sp>
          <p:nvSpPr>
            <p:cNvPr id="577" name="Google Shape;577;p5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6"/>
          <p:cNvGrpSpPr/>
          <p:nvPr/>
        </p:nvGrpSpPr>
        <p:grpSpPr>
          <a:xfrm>
            <a:off x="-591236" y="-35525"/>
            <a:ext cx="9943536" cy="5446025"/>
            <a:chOff x="-591236" y="-35525"/>
            <a:chExt cx="9943536" cy="5446025"/>
          </a:xfrm>
        </p:grpSpPr>
        <p:sp>
          <p:nvSpPr>
            <p:cNvPr id="580" name="Google Shape;580;p56"/>
            <p:cNvSpPr/>
            <p:nvPr/>
          </p:nvSpPr>
          <p:spPr>
            <a:xfrm>
              <a:off x="3406375" y="-35525"/>
              <a:ext cx="5945925" cy="540450"/>
            </a:xfrm>
            <a:custGeom>
              <a:rect b="b" l="l" r="r" t="t"/>
              <a:pathLst>
                <a:path extrusionOk="0" h="21618" w="237837">
                  <a:moveTo>
                    <a:pt x="0" y="0"/>
                  </a:moveTo>
                  <a:cubicBezTo>
                    <a:pt x="15347" y="1272"/>
                    <a:pt x="61170" y="6972"/>
                    <a:pt x="92083" y="7630"/>
                  </a:cubicBezTo>
                  <a:cubicBezTo>
                    <a:pt x="122997" y="8288"/>
                    <a:pt x="166319" y="1623"/>
                    <a:pt x="185481" y="3947"/>
                  </a:cubicBezTo>
                  <a:cubicBezTo>
                    <a:pt x="204643" y="6271"/>
                    <a:pt x="198329" y="21223"/>
                    <a:pt x="207055" y="21574"/>
                  </a:cubicBezTo>
                  <a:cubicBezTo>
                    <a:pt x="215781" y="21925"/>
                    <a:pt x="232707" y="8639"/>
                    <a:pt x="237837" y="6052"/>
                  </a:cubicBezTo>
                </a:path>
              </a:pathLst>
            </a:custGeom>
            <a:noFill/>
            <a:ln cap="flat" cmpd="sng" w="9525">
              <a:solidFill>
                <a:schemeClr val="dk1"/>
              </a:solidFill>
              <a:prstDash val="solid"/>
              <a:round/>
              <a:headEnd len="med" w="med" type="none"/>
              <a:tailEnd len="med" w="med" type="none"/>
            </a:ln>
          </p:spPr>
        </p:sp>
        <p:sp>
          <p:nvSpPr>
            <p:cNvPr id="581" name="Google Shape;581;p56"/>
            <p:cNvSpPr/>
            <p:nvPr/>
          </p:nvSpPr>
          <p:spPr>
            <a:xfrm rot="664597">
              <a:off x="-572914" y="4549629"/>
              <a:ext cx="3496925" cy="529888"/>
            </a:xfrm>
            <a:custGeom>
              <a:rect b="b" l="l" r="r" t="t"/>
              <a:pathLst>
                <a:path extrusionOk="0" h="21195" w="174957">
                  <a:moveTo>
                    <a:pt x="0" y="21195"/>
                  </a:moveTo>
                  <a:cubicBezTo>
                    <a:pt x="9208" y="17687"/>
                    <a:pt x="39595" y="1332"/>
                    <a:pt x="55249" y="148"/>
                  </a:cubicBezTo>
                  <a:cubicBezTo>
                    <a:pt x="70903" y="-1036"/>
                    <a:pt x="79147" y="12601"/>
                    <a:pt x="93924" y="14092"/>
                  </a:cubicBezTo>
                  <a:cubicBezTo>
                    <a:pt x="108701" y="15583"/>
                    <a:pt x="130407" y="8041"/>
                    <a:pt x="143912" y="9093"/>
                  </a:cubicBezTo>
                  <a:cubicBezTo>
                    <a:pt x="157418" y="10145"/>
                    <a:pt x="169783" y="18521"/>
                    <a:pt x="174957" y="20406"/>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82" name="Shape 582"/>
        <p:cNvGrpSpPr/>
        <p:nvPr/>
      </p:nvGrpSpPr>
      <p:grpSpPr>
        <a:xfrm>
          <a:off x="0" y="0"/>
          <a:ext cx="0" cy="0"/>
          <a:chOff x="0" y="0"/>
          <a:chExt cx="0" cy="0"/>
        </a:xfrm>
      </p:grpSpPr>
      <p:pic>
        <p:nvPicPr>
          <p:cNvPr id="583" name="Google Shape;583;p57"/>
          <p:cNvPicPr preferRelativeResize="0"/>
          <p:nvPr/>
        </p:nvPicPr>
        <p:blipFill>
          <a:blip r:embed="rId2">
            <a:alphaModFix/>
          </a:blip>
          <a:stretch>
            <a:fillRect/>
          </a:stretch>
        </p:blipFill>
        <p:spPr>
          <a:xfrm>
            <a:off x="0" y="0"/>
            <a:ext cx="9144000" cy="5143527"/>
          </a:xfrm>
          <a:prstGeom prst="rect">
            <a:avLst/>
          </a:prstGeom>
          <a:noFill/>
          <a:ln>
            <a:noFill/>
          </a:ln>
        </p:spPr>
      </p:pic>
      <p:sp>
        <p:nvSpPr>
          <p:cNvPr id="584" name="Google Shape;58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85" name="Google Shape;585;p57"/>
          <p:cNvSpPr txBox="1"/>
          <p:nvPr>
            <p:ph idx="1" type="subTitle"/>
          </p:nvPr>
        </p:nvSpPr>
        <p:spPr>
          <a:xfrm>
            <a:off x="1024775"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86" name="Google Shape;586;p57"/>
          <p:cNvSpPr txBox="1"/>
          <p:nvPr>
            <p:ph idx="2" type="subTitle"/>
          </p:nvPr>
        </p:nvSpPr>
        <p:spPr>
          <a:xfrm>
            <a:off x="3635689"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87" name="Google Shape;587;p57"/>
          <p:cNvSpPr txBox="1"/>
          <p:nvPr>
            <p:ph idx="3" type="subTitle"/>
          </p:nvPr>
        </p:nvSpPr>
        <p:spPr>
          <a:xfrm>
            <a:off x="1024775" y="3480275"/>
            <a:ext cx="22326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88" name="Google Shape;588;p57"/>
          <p:cNvSpPr txBox="1"/>
          <p:nvPr>
            <p:ph idx="4" type="subTitle"/>
          </p:nvPr>
        </p:nvSpPr>
        <p:spPr>
          <a:xfrm>
            <a:off x="3635689"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89" name="Google Shape;589;p57"/>
          <p:cNvSpPr txBox="1"/>
          <p:nvPr>
            <p:ph idx="5" type="subTitle"/>
          </p:nvPr>
        </p:nvSpPr>
        <p:spPr>
          <a:xfrm>
            <a:off x="6246597"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0" name="Google Shape;590;p57"/>
          <p:cNvSpPr txBox="1"/>
          <p:nvPr>
            <p:ph idx="6" type="subTitle"/>
          </p:nvPr>
        </p:nvSpPr>
        <p:spPr>
          <a:xfrm>
            <a:off x="6246597"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1" name="Google Shape;591;p57"/>
          <p:cNvSpPr txBox="1"/>
          <p:nvPr>
            <p:ph idx="7" type="subTitle"/>
          </p:nvPr>
        </p:nvSpPr>
        <p:spPr>
          <a:xfrm>
            <a:off x="1024775"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2" name="Google Shape;592;p57"/>
          <p:cNvSpPr txBox="1"/>
          <p:nvPr>
            <p:ph idx="8" type="subTitle"/>
          </p:nvPr>
        </p:nvSpPr>
        <p:spPr>
          <a:xfrm>
            <a:off x="3635686"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3" name="Google Shape;593;p57"/>
          <p:cNvSpPr txBox="1"/>
          <p:nvPr>
            <p:ph idx="9" type="subTitle"/>
          </p:nvPr>
        </p:nvSpPr>
        <p:spPr>
          <a:xfrm>
            <a:off x="6246590"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4" name="Google Shape;594;p57"/>
          <p:cNvSpPr txBox="1"/>
          <p:nvPr>
            <p:ph idx="13" type="subTitle"/>
          </p:nvPr>
        </p:nvSpPr>
        <p:spPr>
          <a:xfrm>
            <a:off x="1024775"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5" name="Google Shape;595;p57"/>
          <p:cNvSpPr txBox="1"/>
          <p:nvPr>
            <p:ph idx="14" type="subTitle"/>
          </p:nvPr>
        </p:nvSpPr>
        <p:spPr>
          <a:xfrm>
            <a:off x="3635686"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6" name="Google Shape;596;p57"/>
          <p:cNvSpPr txBox="1"/>
          <p:nvPr>
            <p:ph idx="15" type="subTitle"/>
          </p:nvPr>
        </p:nvSpPr>
        <p:spPr>
          <a:xfrm>
            <a:off x="6246590"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7" name="Google Shape;597;p5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57"/>
          <p:cNvGrpSpPr/>
          <p:nvPr/>
        </p:nvGrpSpPr>
        <p:grpSpPr>
          <a:xfrm rot="-3900959">
            <a:off x="100473" y="3608678"/>
            <a:ext cx="650278" cy="335728"/>
            <a:chOff x="2913850" y="4730325"/>
            <a:chExt cx="650225" cy="335700"/>
          </a:xfrm>
        </p:grpSpPr>
        <p:sp>
          <p:nvSpPr>
            <p:cNvPr id="599" name="Google Shape;599;p5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57"/>
          <p:cNvGrpSpPr/>
          <p:nvPr/>
        </p:nvGrpSpPr>
        <p:grpSpPr>
          <a:xfrm>
            <a:off x="-125675" y="-48675"/>
            <a:ext cx="9477975" cy="5220275"/>
            <a:chOff x="-125675" y="-48675"/>
            <a:chExt cx="9477975" cy="5220275"/>
          </a:xfrm>
        </p:grpSpPr>
        <p:sp>
          <p:nvSpPr>
            <p:cNvPr id="602" name="Google Shape;602;p57"/>
            <p:cNvSpPr/>
            <p:nvPr/>
          </p:nvSpPr>
          <p:spPr>
            <a:xfrm>
              <a:off x="4866550" y="-48675"/>
              <a:ext cx="4485750" cy="1018950"/>
            </a:xfrm>
            <a:custGeom>
              <a:rect b="b" l="l" r="r" t="t"/>
              <a:pathLst>
                <a:path extrusionOk="0" h="40758" w="179430">
                  <a:moveTo>
                    <a:pt x="0" y="0"/>
                  </a:moveTo>
                  <a:cubicBezTo>
                    <a:pt x="20916" y="1973"/>
                    <a:pt x="101248" y="5087"/>
                    <a:pt x="125496" y="11840"/>
                  </a:cubicBezTo>
                  <a:cubicBezTo>
                    <a:pt x="149745" y="18593"/>
                    <a:pt x="136502" y="38588"/>
                    <a:pt x="145491" y="40517"/>
                  </a:cubicBezTo>
                  <a:cubicBezTo>
                    <a:pt x="154480" y="42446"/>
                    <a:pt x="173774" y="26266"/>
                    <a:pt x="179430" y="23416"/>
                  </a:cubicBezTo>
                </a:path>
              </a:pathLst>
            </a:custGeom>
            <a:noFill/>
            <a:ln cap="flat" cmpd="sng" w="9525">
              <a:solidFill>
                <a:schemeClr val="dk1"/>
              </a:solidFill>
              <a:prstDash val="solid"/>
              <a:round/>
              <a:headEnd len="med" w="med" type="none"/>
              <a:tailEnd len="med" w="med" type="none"/>
            </a:ln>
          </p:spPr>
        </p:sp>
        <p:sp>
          <p:nvSpPr>
            <p:cNvPr id="603" name="Google Shape;603;p57"/>
            <p:cNvSpPr/>
            <p:nvPr/>
          </p:nvSpPr>
          <p:spPr>
            <a:xfrm>
              <a:off x="-125675" y="4171825"/>
              <a:ext cx="2367850" cy="999775"/>
            </a:xfrm>
            <a:custGeom>
              <a:rect b="b" l="l" r="r" t="t"/>
              <a:pathLst>
                <a:path extrusionOk="0" h="39991" w="94714">
                  <a:moveTo>
                    <a:pt x="0" y="0"/>
                  </a:moveTo>
                  <a:cubicBezTo>
                    <a:pt x="3333" y="833"/>
                    <a:pt x="15742" y="-307"/>
                    <a:pt x="19995" y="4999"/>
                  </a:cubicBezTo>
                  <a:cubicBezTo>
                    <a:pt x="24248" y="10305"/>
                    <a:pt x="17846" y="29029"/>
                    <a:pt x="25520" y="31835"/>
                  </a:cubicBezTo>
                  <a:cubicBezTo>
                    <a:pt x="33194" y="34641"/>
                    <a:pt x="54505" y="20478"/>
                    <a:pt x="66037" y="21837"/>
                  </a:cubicBezTo>
                  <a:cubicBezTo>
                    <a:pt x="77569" y="23196"/>
                    <a:pt x="89935" y="36965"/>
                    <a:pt x="94714" y="39991"/>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604" name="Shape 604"/>
        <p:cNvGrpSpPr/>
        <p:nvPr/>
      </p:nvGrpSpPr>
      <p:grpSpPr>
        <a:xfrm>
          <a:off x="0" y="0"/>
          <a:ext cx="0" cy="0"/>
          <a:chOff x="0" y="0"/>
          <a:chExt cx="0" cy="0"/>
        </a:xfrm>
      </p:grpSpPr>
      <p:pic>
        <p:nvPicPr>
          <p:cNvPr id="605" name="Google Shape;605;p58"/>
          <p:cNvPicPr preferRelativeResize="0"/>
          <p:nvPr/>
        </p:nvPicPr>
        <p:blipFill>
          <a:blip r:embed="rId2">
            <a:alphaModFix/>
          </a:blip>
          <a:stretch>
            <a:fillRect/>
          </a:stretch>
        </p:blipFill>
        <p:spPr>
          <a:xfrm>
            <a:off x="0" y="0"/>
            <a:ext cx="9144000" cy="5143527"/>
          </a:xfrm>
          <a:prstGeom prst="rect">
            <a:avLst/>
          </a:prstGeom>
          <a:noFill/>
          <a:ln>
            <a:noFill/>
          </a:ln>
        </p:spPr>
      </p:pic>
      <p:sp>
        <p:nvSpPr>
          <p:cNvPr id="606" name="Google Shape;60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07" name="Google Shape;607;p5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58"/>
          <p:cNvGrpSpPr/>
          <p:nvPr/>
        </p:nvGrpSpPr>
        <p:grpSpPr>
          <a:xfrm rot="-3900959">
            <a:off x="-190852" y="3130353"/>
            <a:ext cx="650278" cy="335728"/>
            <a:chOff x="2913850" y="4730325"/>
            <a:chExt cx="650225" cy="335700"/>
          </a:xfrm>
        </p:grpSpPr>
        <p:sp>
          <p:nvSpPr>
            <p:cNvPr id="609" name="Google Shape;609;p5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58"/>
          <p:cNvGrpSpPr/>
          <p:nvPr/>
        </p:nvGrpSpPr>
        <p:grpSpPr>
          <a:xfrm>
            <a:off x="-184425" y="-82850"/>
            <a:ext cx="9558775" cy="5267489"/>
            <a:chOff x="-184425" y="-82850"/>
            <a:chExt cx="9558775" cy="5267489"/>
          </a:xfrm>
        </p:grpSpPr>
        <p:sp>
          <p:nvSpPr>
            <p:cNvPr id="612" name="Google Shape;612;p58"/>
            <p:cNvSpPr/>
            <p:nvPr/>
          </p:nvSpPr>
          <p:spPr>
            <a:xfrm>
              <a:off x="5064050" y="-82850"/>
              <a:ext cx="4310300" cy="1100575"/>
            </a:xfrm>
            <a:custGeom>
              <a:rect b="b" l="l" r="r" t="t"/>
              <a:pathLst>
                <a:path extrusionOk="0" h="44023" w="172412">
                  <a:moveTo>
                    <a:pt x="0" y="0"/>
                  </a:moveTo>
                  <a:cubicBezTo>
                    <a:pt x="8791" y="1793"/>
                    <a:pt x="33634" y="10366"/>
                    <a:pt x="52747" y="10760"/>
                  </a:cubicBezTo>
                  <a:cubicBezTo>
                    <a:pt x="71860" y="11154"/>
                    <a:pt x="101208" y="1444"/>
                    <a:pt x="114679" y="2362"/>
                  </a:cubicBezTo>
                  <a:cubicBezTo>
                    <a:pt x="128150" y="3281"/>
                    <a:pt x="125088" y="14478"/>
                    <a:pt x="133573" y="16271"/>
                  </a:cubicBezTo>
                  <a:cubicBezTo>
                    <a:pt x="142058" y="18064"/>
                    <a:pt x="161521" y="8879"/>
                    <a:pt x="165589" y="13121"/>
                  </a:cubicBezTo>
                  <a:cubicBezTo>
                    <a:pt x="169657" y="17364"/>
                    <a:pt x="156842" y="36871"/>
                    <a:pt x="157979" y="41726"/>
                  </a:cubicBezTo>
                  <a:cubicBezTo>
                    <a:pt x="159116" y="46581"/>
                    <a:pt x="170007" y="42163"/>
                    <a:pt x="172412" y="42250"/>
                  </a:cubicBezTo>
                </a:path>
              </a:pathLst>
            </a:custGeom>
            <a:noFill/>
            <a:ln cap="flat" cmpd="sng" w="9525">
              <a:solidFill>
                <a:schemeClr val="dk1"/>
              </a:solidFill>
              <a:prstDash val="solid"/>
              <a:round/>
              <a:headEnd len="med" w="med" type="none"/>
              <a:tailEnd len="med" w="med" type="none"/>
            </a:ln>
          </p:spPr>
        </p:sp>
        <p:sp>
          <p:nvSpPr>
            <p:cNvPr id="613" name="Google Shape;613;p58"/>
            <p:cNvSpPr/>
            <p:nvPr/>
          </p:nvSpPr>
          <p:spPr>
            <a:xfrm>
              <a:off x="-184425" y="3767314"/>
              <a:ext cx="2027225" cy="1417325"/>
            </a:xfrm>
            <a:custGeom>
              <a:rect b="b" l="l" r="r" t="t"/>
              <a:pathLst>
                <a:path extrusionOk="0" h="56693" w="81089">
                  <a:moveTo>
                    <a:pt x="0" y="13393"/>
                  </a:moveTo>
                  <a:cubicBezTo>
                    <a:pt x="4330" y="11381"/>
                    <a:pt x="19901" y="-4408"/>
                    <a:pt x="25980" y="1321"/>
                  </a:cubicBezTo>
                  <a:cubicBezTo>
                    <a:pt x="32060" y="7051"/>
                    <a:pt x="28254" y="41166"/>
                    <a:pt x="36477" y="47770"/>
                  </a:cubicBezTo>
                  <a:cubicBezTo>
                    <a:pt x="44700" y="54374"/>
                    <a:pt x="67881" y="39460"/>
                    <a:pt x="75316" y="40947"/>
                  </a:cubicBezTo>
                  <a:cubicBezTo>
                    <a:pt x="82751" y="42434"/>
                    <a:pt x="80127" y="54069"/>
                    <a:pt x="81089" y="5669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614" name="Shape 614"/>
        <p:cNvGrpSpPr/>
        <p:nvPr/>
      </p:nvGrpSpPr>
      <p:grpSpPr>
        <a:xfrm>
          <a:off x="0" y="0"/>
          <a:ext cx="0" cy="0"/>
          <a:chOff x="0" y="0"/>
          <a:chExt cx="0" cy="0"/>
        </a:xfrm>
      </p:grpSpPr>
      <p:pic>
        <p:nvPicPr>
          <p:cNvPr id="615" name="Google Shape;615;p59"/>
          <p:cNvPicPr preferRelativeResize="0"/>
          <p:nvPr/>
        </p:nvPicPr>
        <p:blipFill>
          <a:blip r:embed="rId2">
            <a:alphaModFix/>
          </a:blip>
          <a:stretch>
            <a:fillRect/>
          </a:stretch>
        </p:blipFill>
        <p:spPr>
          <a:xfrm>
            <a:off x="0" y="0"/>
            <a:ext cx="9144000" cy="5143527"/>
          </a:xfrm>
          <a:prstGeom prst="rect">
            <a:avLst/>
          </a:prstGeom>
          <a:noFill/>
          <a:ln>
            <a:noFill/>
          </a:ln>
        </p:spPr>
      </p:pic>
      <p:sp>
        <p:nvSpPr>
          <p:cNvPr id="616" name="Google Shape;61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17" name="Google Shape;617;p59"/>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59"/>
          <p:cNvGrpSpPr/>
          <p:nvPr/>
        </p:nvGrpSpPr>
        <p:grpSpPr>
          <a:xfrm rot="7212961">
            <a:off x="8687593" y="1896511"/>
            <a:ext cx="650275" cy="335726"/>
            <a:chOff x="2913850" y="4730325"/>
            <a:chExt cx="650225" cy="335700"/>
          </a:xfrm>
        </p:grpSpPr>
        <p:sp>
          <p:nvSpPr>
            <p:cNvPr id="619" name="Google Shape;619;p5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59"/>
          <p:cNvGrpSpPr/>
          <p:nvPr/>
        </p:nvGrpSpPr>
        <p:grpSpPr>
          <a:xfrm>
            <a:off x="-138500" y="-142362"/>
            <a:ext cx="9532525" cy="5327013"/>
            <a:chOff x="-138500" y="-142362"/>
            <a:chExt cx="9532525" cy="5327013"/>
          </a:xfrm>
        </p:grpSpPr>
        <p:sp>
          <p:nvSpPr>
            <p:cNvPr id="622" name="Google Shape;622;p59"/>
            <p:cNvSpPr/>
            <p:nvPr/>
          </p:nvSpPr>
          <p:spPr>
            <a:xfrm>
              <a:off x="8042550" y="-142362"/>
              <a:ext cx="1351475" cy="1747475"/>
            </a:xfrm>
            <a:custGeom>
              <a:rect b="b" l="l" r="r" t="t"/>
              <a:pathLst>
                <a:path extrusionOk="0" h="69899" w="54059">
                  <a:moveTo>
                    <a:pt x="0" y="0"/>
                  </a:moveTo>
                  <a:cubicBezTo>
                    <a:pt x="3105" y="2274"/>
                    <a:pt x="13077" y="10409"/>
                    <a:pt x="18632" y="13646"/>
                  </a:cubicBezTo>
                  <a:cubicBezTo>
                    <a:pt x="24187" y="16883"/>
                    <a:pt x="31141" y="10104"/>
                    <a:pt x="33328" y="19420"/>
                  </a:cubicBezTo>
                  <a:cubicBezTo>
                    <a:pt x="35515" y="28736"/>
                    <a:pt x="28298" y="65824"/>
                    <a:pt x="31753" y="69542"/>
                  </a:cubicBezTo>
                  <a:cubicBezTo>
                    <a:pt x="35208" y="73260"/>
                    <a:pt x="50341" y="46362"/>
                    <a:pt x="54059" y="41726"/>
                  </a:cubicBezTo>
                </a:path>
              </a:pathLst>
            </a:custGeom>
            <a:noFill/>
            <a:ln cap="flat" cmpd="sng" w="9525">
              <a:solidFill>
                <a:schemeClr val="dk1"/>
              </a:solidFill>
              <a:prstDash val="solid"/>
              <a:round/>
              <a:headEnd len="med" w="med" type="none"/>
              <a:tailEnd len="med" w="med" type="none"/>
            </a:ln>
          </p:spPr>
        </p:sp>
        <p:sp>
          <p:nvSpPr>
            <p:cNvPr id="623" name="Google Shape;623;p59"/>
            <p:cNvSpPr/>
            <p:nvPr/>
          </p:nvSpPr>
          <p:spPr>
            <a:xfrm>
              <a:off x="-138500" y="4259600"/>
              <a:ext cx="3096600" cy="925050"/>
            </a:xfrm>
            <a:custGeom>
              <a:rect b="b" l="l" r="r" t="t"/>
              <a:pathLst>
                <a:path extrusionOk="0" h="37002" w="123864">
                  <a:moveTo>
                    <a:pt x="0" y="0"/>
                  </a:moveTo>
                  <a:cubicBezTo>
                    <a:pt x="2843" y="1356"/>
                    <a:pt x="13864" y="2449"/>
                    <a:pt x="17057" y="8135"/>
                  </a:cubicBezTo>
                  <a:cubicBezTo>
                    <a:pt x="20250" y="13821"/>
                    <a:pt x="11459" y="31928"/>
                    <a:pt x="19157" y="34115"/>
                  </a:cubicBezTo>
                  <a:cubicBezTo>
                    <a:pt x="26855" y="36302"/>
                    <a:pt x="52966" y="21868"/>
                    <a:pt x="63244" y="21256"/>
                  </a:cubicBezTo>
                  <a:cubicBezTo>
                    <a:pt x="73522" y="20644"/>
                    <a:pt x="72866" y="29741"/>
                    <a:pt x="80826" y="30441"/>
                  </a:cubicBezTo>
                  <a:cubicBezTo>
                    <a:pt x="88786" y="31141"/>
                    <a:pt x="103832" y="24362"/>
                    <a:pt x="111005" y="25455"/>
                  </a:cubicBezTo>
                  <a:cubicBezTo>
                    <a:pt x="118178" y="26549"/>
                    <a:pt x="121721" y="35078"/>
                    <a:pt x="123864" y="37002"/>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24" name="Shape 624"/>
        <p:cNvGrpSpPr/>
        <p:nvPr/>
      </p:nvGrpSpPr>
      <p:grpSpPr>
        <a:xfrm>
          <a:off x="0" y="0"/>
          <a:ext cx="0" cy="0"/>
          <a:chOff x="0" y="0"/>
          <a:chExt cx="0" cy="0"/>
        </a:xfrm>
      </p:grpSpPr>
      <p:pic>
        <p:nvPicPr>
          <p:cNvPr id="625" name="Google Shape;625;p60"/>
          <p:cNvPicPr preferRelativeResize="0"/>
          <p:nvPr/>
        </p:nvPicPr>
        <p:blipFill>
          <a:blip r:embed="rId2">
            <a:alphaModFix/>
          </a:blip>
          <a:stretch>
            <a:fillRect/>
          </a:stretch>
        </p:blipFill>
        <p:spPr>
          <a:xfrm>
            <a:off x="0" y="0"/>
            <a:ext cx="9144000" cy="5143527"/>
          </a:xfrm>
          <a:prstGeom prst="rect">
            <a:avLst/>
          </a:prstGeom>
          <a:noFill/>
          <a:ln>
            <a:noFill/>
          </a:ln>
        </p:spPr>
      </p:pic>
      <p:sp>
        <p:nvSpPr>
          <p:cNvPr id="626" name="Google Shape;626;p60"/>
          <p:cNvSpPr txBox="1"/>
          <p:nvPr>
            <p:ph type="ctrTitle"/>
          </p:nvPr>
        </p:nvSpPr>
        <p:spPr>
          <a:xfrm>
            <a:off x="1019900" y="669825"/>
            <a:ext cx="3133500" cy="997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0" sz="5100">
                <a:latin typeface="Raleway Black"/>
                <a:ea typeface="Raleway Black"/>
                <a:cs typeface="Raleway Black"/>
                <a:sym typeface="Ralew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7" name="Google Shape;627;p60"/>
          <p:cNvSpPr txBox="1"/>
          <p:nvPr>
            <p:ph idx="1" type="subTitle"/>
          </p:nvPr>
        </p:nvSpPr>
        <p:spPr>
          <a:xfrm>
            <a:off x="1019900" y="1552150"/>
            <a:ext cx="3133500" cy="108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8" name="Google Shape;628;p60"/>
          <p:cNvSpPr txBox="1"/>
          <p:nvPr/>
        </p:nvSpPr>
        <p:spPr>
          <a:xfrm>
            <a:off x="1019900" y="3192125"/>
            <a:ext cx="3886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grpSp>
        <p:nvGrpSpPr>
          <p:cNvPr id="629" name="Google Shape;629;p60"/>
          <p:cNvGrpSpPr/>
          <p:nvPr/>
        </p:nvGrpSpPr>
        <p:grpSpPr>
          <a:xfrm rot="-1563004">
            <a:off x="3470026" y="4466946"/>
            <a:ext cx="650290" cy="335733"/>
            <a:chOff x="2913850" y="4730325"/>
            <a:chExt cx="650225" cy="335700"/>
          </a:xfrm>
        </p:grpSpPr>
        <p:sp>
          <p:nvSpPr>
            <p:cNvPr id="630" name="Google Shape;630;p6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60"/>
          <p:cNvGrpSpPr/>
          <p:nvPr/>
        </p:nvGrpSpPr>
        <p:grpSpPr>
          <a:xfrm>
            <a:off x="-112250" y="-179992"/>
            <a:ext cx="9547700" cy="5505365"/>
            <a:chOff x="-112250" y="-179992"/>
            <a:chExt cx="9547700" cy="5505365"/>
          </a:xfrm>
        </p:grpSpPr>
        <p:sp>
          <p:nvSpPr>
            <p:cNvPr id="633" name="Google Shape;633;p60"/>
            <p:cNvSpPr/>
            <p:nvPr/>
          </p:nvSpPr>
          <p:spPr>
            <a:xfrm>
              <a:off x="5066100" y="-179992"/>
              <a:ext cx="4369350" cy="765500"/>
            </a:xfrm>
            <a:custGeom>
              <a:rect b="b" l="l" r="r" t="t"/>
              <a:pathLst>
                <a:path extrusionOk="0" h="30620" w="174774">
                  <a:moveTo>
                    <a:pt x="0" y="55"/>
                  </a:moveTo>
                  <a:cubicBezTo>
                    <a:pt x="3980" y="4298"/>
                    <a:pt x="12641" y="23804"/>
                    <a:pt x="23881" y="25510"/>
                  </a:cubicBezTo>
                  <a:cubicBezTo>
                    <a:pt x="35122" y="27216"/>
                    <a:pt x="55896" y="9459"/>
                    <a:pt x="67443" y="10290"/>
                  </a:cubicBezTo>
                  <a:cubicBezTo>
                    <a:pt x="78990" y="11121"/>
                    <a:pt x="85463" y="32202"/>
                    <a:pt x="93161" y="30496"/>
                  </a:cubicBezTo>
                  <a:cubicBezTo>
                    <a:pt x="100859" y="28790"/>
                    <a:pt x="106195" y="930"/>
                    <a:pt x="113630" y="55"/>
                  </a:cubicBezTo>
                  <a:cubicBezTo>
                    <a:pt x="121065" y="-820"/>
                    <a:pt x="127582" y="23411"/>
                    <a:pt x="137773" y="25248"/>
                  </a:cubicBezTo>
                  <a:cubicBezTo>
                    <a:pt x="147964" y="27085"/>
                    <a:pt x="168607" y="13439"/>
                    <a:pt x="174774" y="11077"/>
                  </a:cubicBezTo>
                </a:path>
              </a:pathLst>
            </a:custGeom>
            <a:noFill/>
            <a:ln cap="flat" cmpd="sng" w="9525">
              <a:solidFill>
                <a:schemeClr val="dk1"/>
              </a:solidFill>
              <a:prstDash val="solid"/>
              <a:round/>
              <a:headEnd len="med" w="med" type="none"/>
              <a:tailEnd len="med" w="med" type="none"/>
            </a:ln>
          </p:spPr>
        </p:sp>
        <p:sp>
          <p:nvSpPr>
            <p:cNvPr id="634" name="Google Shape;634;p60"/>
            <p:cNvSpPr/>
            <p:nvPr/>
          </p:nvSpPr>
          <p:spPr>
            <a:xfrm>
              <a:off x="-112250" y="4608498"/>
              <a:ext cx="5957000" cy="716875"/>
            </a:xfrm>
            <a:custGeom>
              <a:rect b="b" l="l" r="r" t="t"/>
              <a:pathLst>
                <a:path extrusionOk="0" h="28675" w="238280">
                  <a:moveTo>
                    <a:pt x="0" y="14504"/>
                  </a:moveTo>
                  <a:cubicBezTo>
                    <a:pt x="8791" y="12099"/>
                    <a:pt x="37789" y="-498"/>
                    <a:pt x="52747" y="71"/>
                  </a:cubicBezTo>
                  <a:cubicBezTo>
                    <a:pt x="67705" y="640"/>
                    <a:pt x="77546" y="16517"/>
                    <a:pt x="89749" y="17916"/>
                  </a:cubicBezTo>
                  <a:cubicBezTo>
                    <a:pt x="101952" y="19316"/>
                    <a:pt x="117959" y="8206"/>
                    <a:pt x="125963" y="8468"/>
                  </a:cubicBezTo>
                  <a:cubicBezTo>
                    <a:pt x="133967" y="8730"/>
                    <a:pt x="125001" y="19140"/>
                    <a:pt x="137772" y="19490"/>
                  </a:cubicBezTo>
                  <a:cubicBezTo>
                    <a:pt x="150543" y="19840"/>
                    <a:pt x="185840" y="9037"/>
                    <a:pt x="202591" y="10568"/>
                  </a:cubicBezTo>
                  <a:cubicBezTo>
                    <a:pt x="219342" y="12099"/>
                    <a:pt x="232332" y="25657"/>
                    <a:pt x="238280" y="28675"/>
                  </a:cubicBezTo>
                </a:path>
              </a:pathLst>
            </a:custGeom>
            <a:noFill/>
            <a:ln cap="flat" cmpd="sng" w="9525">
              <a:solidFill>
                <a:schemeClr val="dk1"/>
              </a:solidFill>
              <a:prstDash val="solid"/>
              <a:round/>
              <a:headEnd len="med" w="med" type="none"/>
              <a:tailEnd len="med" w="med" type="none"/>
            </a:ln>
          </p:spPr>
        </p:sp>
      </p:grpSp>
      <p:sp>
        <p:nvSpPr>
          <p:cNvPr id="635" name="Google Shape;635;p6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36" name="Shape 636"/>
        <p:cNvGrpSpPr/>
        <p:nvPr/>
      </p:nvGrpSpPr>
      <p:grpSpPr>
        <a:xfrm>
          <a:off x="0" y="0"/>
          <a:ext cx="0" cy="0"/>
          <a:chOff x="0" y="0"/>
          <a:chExt cx="0" cy="0"/>
        </a:xfrm>
      </p:grpSpPr>
      <p:pic>
        <p:nvPicPr>
          <p:cNvPr id="637" name="Google Shape;637;p61"/>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638" name="Google Shape;638;p61"/>
          <p:cNvGrpSpPr/>
          <p:nvPr/>
        </p:nvGrpSpPr>
        <p:grpSpPr>
          <a:xfrm flipH="1">
            <a:off x="-349875" y="-217600"/>
            <a:ext cx="9814550" cy="5514775"/>
            <a:chOff x="-349875" y="-217600"/>
            <a:chExt cx="9814550" cy="5514775"/>
          </a:xfrm>
        </p:grpSpPr>
        <p:sp>
          <p:nvSpPr>
            <p:cNvPr id="639" name="Google Shape;639;p61"/>
            <p:cNvSpPr/>
            <p:nvPr/>
          </p:nvSpPr>
          <p:spPr>
            <a:xfrm>
              <a:off x="6585750" y="-217600"/>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640" name="Google Shape;640;p61"/>
            <p:cNvSpPr/>
            <p:nvPr/>
          </p:nvSpPr>
          <p:spPr>
            <a:xfrm>
              <a:off x="-349875" y="42184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641" name="Google Shape;641;p61"/>
          <p:cNvGrpSpPr/>
          <p:nvPr/>
        </p:nvGrpSpPr>
        <p:grpSpPr>
          <a:xfrm flipH="1" rot="1917845">
            <a:off x="5847098" y="4868675"/>
            <a:ext cx="650240" cy="335708"/>
            <a:chOff x="2913850" y="4730325"/>
            <a:chExt cx="650225" cy="335700"/>
          </a:xfrm>
        </p:grpSpPr>
        <p:sp>
          <p:nvSpPr>
            <p:cNvPr id="642" name="Google Shape;642;p6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6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45" name="Shape 645"/>
        <p:cNvGrpSpPr/>
        <p:nvPr/>
      </p:nvGrpSpPr>
      <p:grpSpPr>
        <a:xfrm>
          <a:off x="0" y="0"/>
          <a:ext cx="0" cy="0"/>
          <a:chOff x="0" y="0"/>
          <a:chExt cx="0" cy="0"/>
        </a:xfrm>
      </p:grpSpPr>
      <p:pic>
        <p:nvPicPr>
          <p:cNvPr id="646" name="Google Shape;646;p62"/>
          <p:cNvPicPr preferRelativeResize="0"/>
          <p:nvPr/>
        </p:nvPicPr>
        <p:blipFill>
          <a:blip r:embed="rId2">
            <a:alphaModFix/>
          </a:blip>
          <a:stretch>
            <a:fillRect/>
          </a:stretch>
        </p:blipFill>
        <p:spPr>
          <a:xfrm>
            <a:off x="0" y="0"/>
            <a:ext cx="9144000" cy="5143527"/>
          </a:xfrm>
          <a:prstGeom prst="rect">
            <a:avLst/>
          </a:prstGeom>
          <a:noFill/>
          <a:ln>
            <a:noFill/>
          </a:ln>
        </p:spPr>
      </p:pic>
      <p:sp>
        <p:nvSpPr>
          <p:cNvPr id="647" name="Google Shape;647;p6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62"/>
          <p:cNvGrpSpPr/>
          <p:nvPr/>
        </p:nvGrpSpPr>
        <p:grpSpPr>
          <a:xfrm>
            <a:off x="220925" y="-125875"/>
            <a:ext cx="9139200" cy="5407433"/>
            <a:chOff x="220925" y="-125875"/>
            <a:chExt cx="9139200" cy="5407433"/>
          </a:xfrm>
        </p:grpSpPr>
        <p:sp>
          <p:nvSpPr>
            <p:cNvPr id="649" name="Google Shape;649;p62"/>
            <p:cNvSpPr/>
            <p:nvPr/>
          </p:nvSpPr>
          <p:spPr>
            <a:xfrm>
              <a:off x="220925" y="4786433"/>
              <a:ext cx="6383350" cy="495125"/>
            </a:xfrm>
            <a:custGeom>
              <a:rect b="b" l="l" r="r" t="t"/>
              <a:pathLst>
                <a:path extrusionOk="0" h="19805" w="255334">
                  <a:moveTo>
                    <a:pt x="0" y="19805"/>
                  </a:moveTo>
                  <a:cubicBezTo>
                    <a:pt x="5729" y="16532"/>
                    <a:pt x="21974" y="1474"/>
                    <a:pt x="34372" y="164"/>
                  </a:cubicBezTo>
                  <a:cubicBezTo>
                    <a:pt x="46771" y="-1145"/>
                    <a:pt x="63793" y="11334"/>
                    <a:pt x="74391" y="11948"/>
                  </a:cubicBezTo>
                  <a:cubicBezTo>
                    <a:pt x="84989" y="12562"/>
                    <a:pt x="87117" y="3478"/>
                    <a:pt x="97960" y="3846"/>
                  </a:cubicBezTo>
                  <a:cubicBezTo>
                    <a:pt x="108804" y="4214"/>
                    <a:pt x="118952" y="14240"/>
                    <a:pt x="139452" y="14158"/>
                  </a:cubicBezTo>
                  <a:cubicBezTo>
                    <a:pt x="159952" y="14076"/>
                    <a:pt x="201648" y="2578"/>
                    <a:pt x="220962" y="3355"/>
                  </a:cubicBezTo>
                  <a:cubicBezTo>
                    <a:pt x="240276" y="4133"/>
                    <a:pt x="249605" y="16245"/>
                    <a:pt x="255334" y="18823"/>
                  </a:cubicBezTo>
                </a:path>
              </a:pathLst>
            </a:custGeom>
            <a:noFill/>
            <a:ln cap="flat" cmpd="sng" w="9525">
              <a:solidFill>
                <a:schemeClr val="dk1"/>
              </a:solidFill>
              <a:prstDash val="solid"/>
              <a:round/>
              <a:headEnd len="med" w="med" type="none"/>
              <a:tailEnd len="med" w="med" type="none"/>
            </a:ln>
          </p:spPr>
        </p:sp>
        <p:sp>
          <p:nvSpPr>
            <p:cNvPr id="650" name="Google Shape;650;p62"/>
            <p:cNvSpPr/>
            <p:nvPr/>
          </p:nvSpPr>
          <p:spPr>
            <a:xfrm>
              <a:off x="5352125" y="-125875"/>
              <a:ext cx="4008000" cy="908400"/>
            </a:xfrm>
            <a:custGeom>
              <a:rect b="b" l="l" r="r" t="t"/>
              <a:pathLst>
                <a:path extrusionOk="0" h="36336" w="160320">
                  <a:moveTo>
                    <a:pt x="0" y="0"/>
                  </a:moveTo>
                  <a:cubicBezTo>
                    <a:pt x="11335" y="3601"/>
                    <a:pt x="43087" y="19396"/>
                    <a:pt x="68007" y="21605"/>
                  </a:cubicBezTo>
                  <a:cubicBezTo>
                    <a:pt x="92927" y="23815"/>
                    <a:pt x="134133" y="10802"/>
                    <a:pt x="149518" y="13257"/>
                  </a:cubicBezTo>
                  <a:cubicBezTo>
                    <a:pt x="164904" y="15712"/>
                    <a:pt x="158520" y="32490"/>
                    <a:pt x="160320" y="36336"/>
                  </a:cubicBezTo>
                </a:path>
              </a:pathLst>
            </a:custGeom>
            <a:noFill/>
            <a:ln cap="flat" cmpd="sng" w="9525">
              <a:solidFill>
                <a:schemeClr val="dk1"/>
              </a:solidFill>
              <a:prstDash val="solid"/>
              <a:round/>
              <a:headEnd len="med" w="med" type="none"/>
              <a:tailEnd len="med" w="med" type="none"/>
            </a:ln>
          </p:spPr>
        </p:sp>
      </p:grpSp>
      <p:grpSp>
        <p:nvGrpSpPr>
          <p:cNvPr id="651" name="Google Shape;651;p62"/>
          <p:cNvGrpSpPr/>
          <p:nvPr/>
        </p:nvGrpSpPr>
        <p:grpSpPr>
          <a:xfrm rot="-9257288">
            <a:off x="-71354" y="4483577"/>
            <a:ext cx="650306" cy="335742"/>
            <a:chOff x="2913850" y="4730325"/>
            <a:chExt cx="650225" cy="335700"/>
          </a:xfrm>
        </p:grpSpPr>
        <p:sp>
          <p:nvSpPr>
            <p:cNvPr id="652" name="Google Shape;652;p6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7" name="Shape 657"/>
        <p:cNvGrpSpPr/>
        <p:nvPr/>
      </p:nvGrpSpPr>
      <p:grpSpPr>
        <a:xfrm>
          <a:off x="0" y="0"/>
          <a:ext cx="0" cy="0"/>
          <a:chOff x="0" y="0"/>
          <a:chExt cx="0" cy="0"/>
        </a:xfrm>
      </p:grpSpPr>
      <p:pic>
        <p:nvPicPr>
          <p:cNvPr id="658" name="Google Shape;658;p64"/>
          <p:cNvPicPr preferRelativeResize="0"/>
          <p:nvPr/>
        </p:nvPicPr>
        <p:blipFill>
          <a:blip r:embed="rId2">
            <a:alphaModFix/>
          </a:blip>
          <a:stretch>
            <a:fillRect/>
          </a:stretch>
        </p:blipFill>
        <p:spPr>
          <a:xfrm>
            <a:off x="0" y="0"/>
            <a:ext cx="9144000" cy="5143527"/>
          </a:xfrm>
          <a:prstGeom prst="rect">
            <a:avLst/>
          </a:prstGeom>
          <a:noFill/>
          <a:ln>
            <a:noFill/>
          </a:ln>
        </p:spPr>
      </p:pic>
      <p:sp>
        <p:nvSpPr>
          <p:cNvPr id="659" name="Google Shape;659;p64"/>
          <p:cNvSpPr txBox="1"/>
          <p:nvPr>
            <p:ph type="ctrTitle"/>
          </p:nvPr>
        </p:nvSpPr>
        <p:spPr>
          <a:xfrm>
            <a:off x="808175" y="1297125"/>
            <a:ext cx="4116600" cy="2370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51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60" name="Google Shape;660;p64"/>
          <p:cNvSpPr txBox="1"/>
          <p:nvPr>
            <p:ph idx="1" type="subTitle"/>
          </p:nvPr>
        </p:nvSpPr>
        <p:spPr>
          <a:xfrm>
            <a:off x="808175" y="3573550"/>
            <a:ext cx="411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661" name="Google Shape;661;p64"/>
          <p:cNvGrpSpPr/>
          <p:nvPr/>
        </p:nvGrpSpPr>
        <p:grpSpPr>
          <a:xfrm>
            <a:off x="-221825" y="-317375"/>
            <a:ext cx="9782559" cy="6309767"/>
            <a:chOff x="-221825" y="-317375"/>
            <a:chExt cx="9782559" cy="6309767"/>
          </a:xfrm>
        </p:grpSpPr>
        <p:sp>
          <p:nvSpPr>
            <p:cNvPr id="662" name="Google Shape;662;p64"/>
            <p:cNvSpPr/>
            <p:nvPr/>
          </p:nvSpPr>
          <p:spPr>
            <a:xfrm>
              <a:off x="-221825" y="-317375"/>
              <a:ext cx="6132850" cy="1378750"/>
            </a:xfrm>
            <a:custGeom>
              <a:rect b="b" l="l" r="r" t="t"/>
              <a:pathLst>
                <a:path extrusionOk="0" h="55150" w="245314">
                  <a:moveTo>
                    <a:pt x="0" y="55150"/>
                  </a:moveTo>
                  <a:cubicBezTo>
                    <a:pt x="13621" y="49245"/>
                    <a:pt x="43101" y="24003"/>
                    <a:pt x="81725" y="19717"/>
                  </a:cubicBezTo>
                  <a:cubicBezTo>
                    <a:pt x="120349" y="15431"/>
                    <a:pt x="205549" y="32718"/>
                    <a:pt x="231743" y="29432"/>
                  </a:cubicBezTo>
                  <a:cubicBezTo>
                    <a:pt x="257937" y="26146"/>
                    <a:pt x="237696" y="4905"/>
                    <a:pt x="238887" y="0"/>
                  </a:cubicBezTo>
                </a:path>
              </a:pathLst>
            </a:custGeom>
            <a:noFill/>
            <a:ln cap="flat" cmpd="sng" w="9525">
              <a:solidFill>
                <a:schemeClr val="dk1"/>
              </a:solidFill>
              <a:prstDash val="solid"/>
              <a:round/>
              <a:headEnd len="med" w="med" type="none"/>
              <a:tailEnd len="med" w="med" type="none"/>
            </a:ln>
          </p:spPr>
        </p:sp>
        <p:sp>
          <p:nvSpPr>
            <p:cNvPr id="663" name="Google Shape;663;p64"/>
            <p:cNvSpPr/>
            <p:nvPr/>
          </p:nvSpPr>
          <p:spPr>
            <a:xfrm rot="-879311">
              <a:off x="4101747" y="3879125"/>
              <a:ext cx="5361689" cy="1458736"/>
            </a:xfrm>
            <a:custGeom>
              <a:rect b="b" l="l" r="r" t="t"/>
              <a:pathLst>
                <a:path extrusionOk="0" h="71657" w="282607">
                  <a:moveTo>
                    <a:pt x="0" y="68580"/>
                  </a:moveTo>
                  <a:cubicBezTo>
                    <a:pt x="17669" y="60674"/>
                    <a:pt x="69151" y="20669"/>
                    <a:pt x="106013" y="21145"/>
                  </a:cubicBezTo>
                  <a:cubicBezTo>
                    <a:pt x="142875" y="21621"/>
                    <a:pt x="191739" y="74961"/>
                    <a:pt x="221171" y="71437"/>
                  </a:cubicBezTo>
                  <a:cubicBezTo>
                    <a:pt x="250603" y="67913"/>
                    <a:pt x="272368" y="11906"/>
                    <a:pt x="282607" y="0"/>
                  </a:cubicBezTo>
                </a:path>
              </a:pathLst>
            </a:custGeom>
            <a:noFill/>
            <a:ln cap="flat" cmpd="sng" w="9525">
              <a:solidFill>
                <a:schemeClr val="dk1"/>
              </a:solidFill>
              <a:prstDash val="solid"/>
              <a:round/>
              <a:headEnd len="med" w="med" type="none"/>
              <a:tailEnd len="med" w="med" type="none"/>
            </a:ln>
          </p:spPr>
        </p:sp>
      </p:grpSp>
      <p:grpSp>
        <p:nvGrpSpPr>
          <p:cNvPr id="664" name="Google Shape;664;p64"/>
          <p:cNvGrpSpPr/>
          <p:nvPr/>
        </p:nvGrpSpPr>
        <p:grpSpPr>
          <a:xfrm rot="-3900959">
            <a:off x="8337923" y="3845453"/>
            <a:ext cx="650278" cy="335728"/>
            <a:chOff x="2913850" y="4730325"/>
            <a:chExt cx="650225" cy="335700"/>
          </a:xfrm>
        </p:grpSpPr>
        <p:sp>
          <p:nvSpPr>
            <p:cNvPr id="665" name="Google Shape;665;p6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64"/>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8" name="Shape 668"/>
        <p:cNvGrpSpPr/>
        <p:nvPr/>
      </p:nvGrpSpPr>
      <p:grpSpPr>
        <a:xfrm>
          <a:off x="0" y="0"/>
          <a:ext cx="0" cy="0"/>
          <a:chOff x="0" y="0"/>
          <a:chExt cx="0" cy="0"/>
        </a:xfrm>
      </p:grpSpPr>
      <p:pic>
        <p:nvPicPr>
          <p:cNvPr id="669" name="Google Shape;669;p65"/>
          <p:cNvPicPr preferRelativeResize="0"/>
          <p:nvPr/>
        </p:nvPicPr>
        <p:blipFill>
          <a:blip r:embed="rId2">
            <a:alphaModFix/>
          </a:blip>
          <a:stretch>
            <a:fillRect/>
          </a:stretch>
        </p:blipFill>
        <p:spPr>
          <a:xfrm>
            <a:off x="0" y="0"/>
            <a:ext cx="9144000" cy="5143497"/>
          </a:xfrm>
          <a:prstGeom prst="rect">
            <a:avLst/>
          </a:prstGeom>
          <a:noFill/>
          <a:ln>
            <a:noFill/>
          </a:ln>
        </p:spPr>
      </p:pic>
      <p:sp>
        <p:nvSpPr>
          <p:cNvPr id="670" name="Google Shape;670;p65"/>
          <p:cNvSpPr txBox="1"/>
          <p:nvPr>
            <p:ph type="title"/>
          </p:nvPr>
        </p:nvSpPr>
        <p:spPr>
          <a:xfrm>
            <a:off x="4956375" y="2206350"/>
            <a:ext cx="3472500" cy="1719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1" name="Google Shape;671;p65"/>
          <p:cNvSpPr txBox="1"/>
          <p:nvPr>
            <p:ph hasCustomPrompt="1" idx="2" type="title"/>
          </p:nvPr>
        </p:nvSpPr>
        <p:spPr>
          <a:xfrm>
            <a:off x="4956375" y="1413213"/>
            <a:ext cx="1117500" cy="7932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672" name="Google Shape;672;p65"/>
          <p:cNvGrpSpPr/>
          <p:nvPr/>
        </p:nvGrpSpPr>
        <p:grpSpPr>
          <a:xfrm rot="2079948">
            <a:off x="8534124" y="1825823"/>
            <a:ext cx="650238" cy="335707"/>
            <a:chOff x="2913850" y="4730325"/>
            <a:chExt cx="650225" cy="335700"/>
          </a:xfrm>
        </p:grpSpPr>
        <p:sp>
          <p:nvSpPr>
            <p:cNvPr id="673" name="Google Shape;673;p6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65"/>
          <p:cNvGrpSpPr/>
          <p:nvPr/>
        </p:nvGrpSpPr>
        <p:grpSpPr>
          <a:xfrm>
            <a:off x="-59500" y="-190850"/>
            <a:ext cx="10690836" cy="5533817"/>
            <a:chOff x="-59500" y="-190850"/>
            <a:chExt cx="10690836" cy="5533817"/>
          </a:xfrm>
        </p:grpSpPr>
        <p:sp>
          <p:nvSpPr>
            <p:cNvPr id="676" name="Google Shape;676;p65"/>
            <p:cNvSpPr/>
            <p:nvPr/>
          </p:nvSpPr>
          <p:spPr>
            <a:xfrm>
              <a:off x="7023175" y="-190850"/>
              <a:ext cx="3608161" cy="2034136"/>
            </a:xfrm>
            <a:custGeom>
              <a:rect b="b" l="l" r="r" t="t"/>
              <a:pathLst>
                <a:path extrusionOk="0" h="75724" w="140875">
                  <a:moveTo>
                    <a:pt x="0" y="0"/>
                  </a:moveTo>
                  <a:cubicBezTo>
                    <a:pt x="8715" y="2286"/>
                    <a:pt x="39529" y="2477"/>
                    <a:pt x="52292" y="13716"/>
                  </a:cubicBezTo>
                  <a:cubicBezTo>
                    <a:pt x="65056" y="24956"/>
                    <a:pt x="65008" y="59817"/>
                    <a:pt x="76581" y="67437"/>
                  </a:cubicBezTo>
                  <a:cubicBezTo>
                    <a:pt x="88154" y="75057"/>
                    <a:pt x="111013" y="58055"/>
                    <a:pt x="121729" y="59436"/>
                  </a:cubicBezTo>
                  <a:cubicBezTo>
                    <a:pt x="132445" y="60817"/>
                    <a:pt x="137684" y="73009"/>
                    <a:pt x="140875" y="75724"/>
                  </a:cubicBezTo>
                </a:path>
              </a:pathLst>
            </a:custGeom>
            <a:noFill/>
            <a:ln cap="flat" cmpd="sng" w="9525">
              <a:solidFill>
                <a:schemeClr val="dk1"/>
              </a:solidFill>
              <a:prstDash val="solid"/>
              <a:round/>
              <a:headEnd len="med" w="med" type="none"/>
              <a:tailEnd len="med" w="med" type="none"/>
            </a:ln>
          </p:spPr>
        </p:sp>
        <p:sp>
          <p:nvSpPr>
            <p:cNvPr id="677" name="Google Shape;677;p65"/>
            <p:cNvSpPr/>
            <p:nvPr/>
          </p:nvSpPr>
          <p:spPr>
            <a:xfrm>
              <a:off x="-59500" y="4532042"/>
              <a:ext cx="5235600" cy="810925"/>
            </a:xfrm>
            <a:custGeom>
              <a:rect b="b" l="l" r="r" t="t"/>
              <a:pathLst>
                <a:path extrusionOk="0" h="32437" w="209424">
                  <a:moveTo>
                    <a:pt x="0" y="2181"/>
                  </a:moveTo>
                  <a:cubicBezTo>
                    <a:pt x="8551" y="2093"/>
                    <a:pt x="35694" y="-2116"/>
                    <a:pt x="51304" y="1655"/>
                  </a:cubicBezTo>
                  <a:cubicBezTo>
                    <a:pt x="66914" y="5426"/>
                    <a:pt x="72220" y="22439"/>
                    <a:pt x="93662" y="24807"/>
                  </a:cubicBezTo>
                  <a:cubicBezTo>
                    <a:pt x="115104" y="27175"/>
                    <a:pt x="160663" y="14590"/>
                    <a:pt x="179957" y="15862"/>
                  </a:cubicBezTo>
                  <a:cubicBezTo>
                    <a:pt x="199251" y="17134"/>
                    <a:pt x="204513" y="29675"/>
                    <a:pt x="209424" y="32437"/>
                  </a:cubicBezTo>
                </a:path>
              </a:pathLst>
            </a:custGeom>
            <a:noFill/>
            <a:ln cap="flat" cmpd="sng" w="9525">
              <a:solidFill>
                <a:schemeClr val="dk1"/>
              </a:solidFill>
              <a:prstDash val="solid"/>
              <a:round/>
              <a:headEnd len="med" w="med" type="none"/>
              <a:tailEnd len="med" w="med" type="none"/>
            </a:ln>
          </p:spPr>
        </p:sp>
      </p:grpSp>
      <p:sp>
        <p:nvSpPr>
          <p:cNvPr id="678" name="Google Shape;678;p6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9" name="Shape 679"/>
        <p:cNvGrpSpPr/>
        <p:nvPr/>
      </p:nvGrpSpPr>
      <p:grpSpPr>
        <a:xfrm>
          <a:off x="0" y="0"/>
          <a:ext cx="0" cy="0"/>
          <a:chOff x="0" y="0"/>
          <a:chExt cx="0" cy="0"/>
        </a:xfrm>
      </p:grpSpPr>
      <p:grpSp>
        <p:nvGrpSpPr>
          <p:cNvPr id="680" name="Google Shape;680;p66"/>
          <p:cNvGrpSpPr/>
          <p:nvPr/>
        </p:nvGrpSpPr>
        <p:grpSpPr>
          <a:xfrm flipH="1">
            <a:off x="-800" y="-2450"/>
            <a:ext cx="9144775" cy="5143500"/>
            <a:chOff x="-800" y="-2450"/>
            <a:chExt cx="9144775" cy="5143500"/>
          </a:xfrm>
        </p:grpSpPr>
        <p:pic>
          <p:nvPicPr>
            <p:cNvPr id="681" name="Google Shape;681;p66"/>
            <p:cNvPicPr preferRelativeResize="0"/>
            <p:nvPr/>
          </p:nvPicPr>
          <p:blipFill>
            <a:blip r:embed="rId2">
              <a:alphaModFix/>
            </a:blip>
            <a:stretch>
              <a:fillRect/>
            </a:stretch>
          </p:blipFill>
          <p:spPr>
            <a:xfrm>
              <a:off x="-800" y="-2442"/>
              <a:ext cx="9144001" cy="5143492"/>
            </a:xfrm>
            <a:prstGeom prst="rect">
              <a:avLst/>
            </a:prstGeom>
            <a:noFill/>
            <a:ln>
              <a:noFill/>
            </a:ln>
          </p:spPr>
        </p:pic>
        <p:sp>
          <p:nvSpPr>
            <p:cNvPr id="682" name="Google Shape;682;p66"/>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84" name="Google Shape;684;p66"/>
          <p:cNvSpPr txBox="1"/>
          <p:nvPr>
            <p:ph idx="1" type="body"/>
          </p:nvPr>
        </p:nvSpPr>
        <p:spPr>
          <a:xfrm>
            <a:off x="720000" y="1017725"/>
            <a:ext cx="7704000" cy="49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685" name="Google Shape;685;p66"/>
          <p:cNvGrpSpPr/>
          <p:nvPr/>
        </p:nvGrpSpPr>
        <p:grpSpPr>
          <a:xfrm>
            <a:off x="-1065200" y="-145725"/>
            <a:ext cx="10551300" cy="5410975"/>
            <a:chOff x="-1065200" y="-145725"/>
            <a:chExt cx="10551300" cy="5410975"/>
          </a:xfrm>
        </p:grpSpPr>
        <p:sp>
          <p:nvSpPr>
            <p:cNvPr id="686" name="Google Shape;686;p66"/>
            <p:cNvSpPr/>
            <p:nvPr/>
          </p:nvSpPr>
          <p:spPr>
            <a:xfrm>
              <a:off x="-1065200" y="-145725"/>
              <a:ext cx="7204700" cy="496775"/>
            </a:xfrm>
            <a:custGeom>
              <a:rect b="b" l="l" r="r" t="t"/>
              <a:pathLst>
                <a:path extrusionOk="0" h="19871" w="288188">
                  <a:moveTo>
                    <a:pt x="0" y="8858"/>
                  </a:moveTo>
                  <a:cubicBezTo>
                    <a:pt x="15050" y="10668"/>
                    <a:pt x="62627" y="20954"/>
                    <a:pt x="90297" y="19716"/>
                  </a:cubicBezTo>
                  <a:cubicBezTo>
                    <a:pt x="117967" y="18478"/>
                    <a:pt x="135112" y="3047"/>
                    <a:pt x="166021" y="1428"/>
                  </a:cubicBezTo>
                  <a:cubicBezTo>
                    <a:pt x="196930" y="-191"/>
                    <a:pt x="255604" y="10239"/>
                    <a:pt x="275749" y="10001"/>
                  </a:cubicBezTo>
                  <a:cubicBezTo>
                    <a:pt x="295894" y="9763"/>
                    <a:pt x="285036" y="1667"/>
                    <a:pt x="286893" y="0"/>
                  </a:cubicBezTo>
                </a:path>
              </a:pathLst>
            </a:custGeom>
            <a:noFill/>
            <a:ln cap="flat" cmpd="sng" w="9525">
              <a:solidFill>
                <a:schemeClr val="dk1"/>
              </a:solidFill>
              <a:prstDash val="solid"/>
              <a:round/>
              <a:headEnd len="med" w="med" type="none"/>
              <a:tailEnd len="med" w="med" type="none"/>
            </a:ln>
          </p:spPr>
        </p:sp>
        <p:sp>
          <p:nvSpPr>
            <p:cNvPr id="687" name="Google Shape;687;p66"/>
            <p:cNvSpPr/>
            <p:nvPr/>
          </p:nvSpPr>
          <p:spPr>
            <a:xfrm>
              <a:off x="5535600" y="3765075"/>
              <a:ext cx="3950500" cy="1500175"/>
            </a:xfrm>
            <a:custGeom>
              <a:rect b="b" l="l" r="r" t="t"/>
              <a:pathLst>
                <a:path extrusionOk="0" h="60007" w="158020">
                  <a:moveTo>
                    <a:pt x="0" y="60007"/>
                  </a:moveTo>
                  <a:cubicBezTo>
                    <a:pt x="8334" y="57102"/>
                    <a:pt x="30813" y="44149"/>
                    <a:pt x="50006" y="42577"/>
                  </a:cubicBezTo>
                  <a:cubicBezTo>
                    <a:pt x="69199" y="41006"/>
                    <a:pt x="97155" y="57674"/>
                    <a:pt x="115157" y="50578"/>
                  </a:cubicBezTo>
                  <a:cubicBezTo>
                    <a:pt x="133159" y="43482"/>
                    <a:pt x="150876" y="8430"/>
                    <a:pt x="158020" y="0"/>
                  </a:cubicBezTo>
                </a:path>
              </a:pathLst>
            </a:custGeom>
            <a:noFill/>
            <a:ln cap="flat" cmpd="sng" w="9525">
              <a:solidFill>
                <a:schemeClr val="dk1"/>
              </a:solidFill>
              <a:prstDash val="solid"/>
              <a:round/>
              <a:headEnd len="med" w="med" type="none"/>
              <a:tailEnd len="med" w="med" type="none"/>
            </a:ln>
          </p:spPr>
        </p:sp>
      </p:grpSp>
      <p:grpSp>
        <p:nvGrpSpPr>
          <p:cNvPr id="688" name="Google Shape;688;p66"/>
          <p:cNvGrpSpPr/>
          <p:nvPr/>
        </p:nvGrpSpPr>
        <p:grpSpPr>
          <a:xfrm rot="9825570">
            <a:off x="7961351" y="4551964"/>
            <a:ext cx="650295" cy="335736"/>
            <a:chOff x="2913850" y="4730325"/>
            <a:chExt cx="650225" cy="335700"/>
          </a:xfrm>
        </p:grpSpPr>
        <p:sp>
          <p:nvSpPr>
            <p:cNvPr id="689" name="Google Shape;689;p6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6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2" name="Shape 692"/>
        <p:cNvGrpSpPr/>
        <p:nvPr/>
      </p:nvGrpSpPr>
      <p:grpSpPr>
        <a:xfrm>
          <a:off x="0" y="0"/>
          <a:ext cx="0" cy="0"/>
          <a:chOff x="0" y="0"/>
          <a:chExt cx="0" cy="0"/>
        </a:xfrm>
      </p:grpSpPr>
      <p:pic>
        <p:nvPicPr>
          <p:cNvPr id="693" name="Google Shape;693;p67"/>
          <p:cNvPicPr preferRelativeResize="0"/>
          <p:nvPr/>
        </p:nvPicPr>
        <p:blipFill>
          <a:blip r:embed="rId2">
            <a:alphaModFix/>
          </a:blip>
          <a:stretch>
            <a:fillRect/>
          </a:stretch>
        </p:blipFill>
        <p:spPr>
          <a:xfrm>
            <a:off x="0" y="0"/>
            <a:ext cx="9144000" cy="5143527"/>
          </a:xfrm>
          <a:prstGeom prst="rect">
            <a:avLst/>
          </a:prstGeom>
          <a:noFill/>
          <a:ln>
            <a:noFill/>
          </a:ln>
        </p:spPr>
      </p:pic>
      <p:sp>
        <p:nvSpPr>
          <p:cNvPr id="694" name="Google Shape;694;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95" name="Google Shape;695;p67"/>
          <p:cNvSpPr txBox="1"/>
          <p:nvPr>
            <p:ph idx="1" type="subTitle"/>
          </p:nvPr>
        </p:nvSpPr>
        <p:spPr>
          <a:xfrm>
            <a:off x="4647217"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96" name="Google Shape;696;p67"/>
          <p:cNvSpPr txBox="1"/>
          <p:nvPr>
            <p:ph idx="2" type="subTitle"/>
          </p:nvPr>
        </p:nvSpPr>
        <p:spPr>
          <a:xfrm>
            <a:off x="1047381"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97" name="Google Shape;697;p67"/>
          <p:cNvSpPr txBox="1"/>
          <p:nvPr>
            <p:ph idx="3" type="subTitle"/>
          </p:nvPr>
        </p:nvSpPr>
        <p:spPr>
          <a:xfrm>
            <a:off x="1047381"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8" name="Google Shape;698;p67"/>
          <p:cNvSpPr txBox="1"/>
          <p:nvPr>
            <p:ph idx="4" type="subTitle"/>
          </p:nvPr>
        </p:nvSpPr>
        <p:spPr>
          <a:xfrm>
            <a:off x="4647219"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9" name="Google Shape;699;p6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67"/>
          <p:cNvGrpSpPr/>
          <p:nvPr/>
        </p:nvGrpSpPr>
        <p:grpSpPr>
          <a:xfrm rot="882777">
            <a:off x="162368" y="3963850"/>
            <a:ext cx="650285" cy="335731"/>
            <a:chOff x="2913850" y="4730325"/>
            <a:chExt cx="650225" cy="335700"/>
          </a:xfrm>
        </p:grpSpPr>
        <p:sp>
          <p:nvSpPr>
            <p:cNvPr id="701" name="Google Shape;701;p6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67"/>
          <p:cNvGrpSpPr/>
          <p:nvPr/>
        </p:nvGrpSpPr>
        <p:grpSpPr>
          <a:xfrm>
            <a:off x="-303275" y="-137075"/>
            <a:ext cx="9965800" cy="5361973"/>
            <a:chOff x="-303275" y="-137075"/>
            <a:chExt cx="9965800" cy="5361973"/>
          </a:xfrm>
        </p:grpSpPr>
        <p:sp>
          <p:nvSpPr>
            <p:cNvPr id="704" name="Google Shape;704;p67"/>
            <p:cNvSpPr/>
            <p:nvPr/>
          </p:nvSpPr>
          <p:spPr>
            <a:xfrm>
              <a:off x="4413775" y="-137075"/>
              <a:ext cx="5248750" cy="1085275"/>
            </a:xfrm>
            <a:custGeom>
              <a:rect b="b" l="l" r="r" t="t"/>
              <a:pathLst>
                <a:path extrusionOk="0" h="43411" w="209950">
                  <a:moveTo>
                    <a:pt x="0" y="0"/>
                  </a:moveTo>
                  <a:cubicBezTo>
                    <a:pt x="9735" y="3420"/>
                    <a:pt x="35386" y="20040"/>
                    <a:pt x="58407" y="20522"/>
                  </a:cubicBezTo>
                  <a:cubicBezTo>
                    <a:pt x="81428" y="21004"/>
                    <a:pt x="112868" y="-921"/>
                    <a:pt x="138125" y="2894"/>
                  </a:cubicBezTo>
                  <a:cubicBezTo>
                    <a:pt x="163382" y="6709"/>
                    <a:pt x="197979" y="36658"/>
                    <a:pt x="209950" y="43411"/>
                  </a:cubicBezTo>
                </a:path>
              </a:pathLst>
            </a:custGeom>
            <a:noFill/>
            <a:ln cap="flat" cmpd="sng" w="9525">
              <a:solidFill>
                <a:schemeClr val="dk1"/>
              </a:solidFill>
              <a:prstDash val="solid"/>
              <a:round/>
              <a:headEnd len="med" w="med" type="none"/>
              <a:tailEnd len="med" w="med" type="none"/>
            </a:ln>
          </p:spPr>
        </p:sp>
        <p:sp>
          <p:nvSpPr>
            <p:cNvPr id="705" name="Google Shape;705;p67"/>
            <p:cNvSpPr/>
            <p:nvPr/>
          </p:nvSpPr>
          <p:spPr>
            <a:xfrm>
              <a:off x="-303275" y="4470823"/>
              <a:ext cx="3439975" cy="754075"/>
            </a:xfrm>
            <a:custGeom>
              <a:rect b="b" l="l" r="r" t="t"/>
              <a:pathLst>
                <a:path extrusionOk="0" h="30163" w="137599">
                  <a:moveTo>
                    <a:pt x="0" y="4380"/>
                  </a:moveTo>
                  <a:cubicBezTo>
                    <a:pt x="6621" y="3810"/>
                    <a:pt x="28547" y="-2242"/>
                    <a:pt x="39728" y="959"/>
                  </a:cubicBezTo>
                  <a:cubicBezTo>
                    <a:pt x="50910" y="4160"/>
                    <a:pt x="54680" y="20866"/>
                    <a:pt x="67089" y="23585"/>
                  </a:cubicBezTo>
                  <a:cubicBezTo>
                    <a:pt x="79498" y="26304"/>
                    <a:pt x="102431" y="16175"/>
                    <a:pt x="114183" y="17271"/>
                  </a:cubicBezTo>
                  <a:cubicBezTo>
                    <a:pt x="125935" y="18367"/>
                    <a:pt x="133696" y="28014"/>
                    <a:pt x="137599" y="3016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6" name="Shape 706"/>
        <p:cNvGrpSpPr/>
        <p:nvPr/>
      </p:nvGrpSpPr>
      <p:grpSpPr>
        <a:xfrm>
          <a:off x="0" y="0"/>
          <a:ext cx="0" cy="0"/>
          <a:chOff x="0" y="0"/>
          <a:chExt cx="0" cy="0"/>
        </a:xfrm>
      </p:grpSpPr>
      <p:pic>
        <p:nvPicPr>
          <p:cNvPr id="707" name="Google Shape;707;p68"/>
          <p:cNvPicPr preferRelativeResize="0"/>
          <p:nvPr/>
        </p:nvPicPr>
        <p:blipFill>
          <a:blip r:embed="rId2">
            <a:alphaModFix/>
          </a:blip>
          <a:stretch>
            <a:fillRect/>
          </a:stretch>
        </p:blipFill>
        <p:spPr>
          <a:xfrm>
            <a:off x="0" y="0"/>
            <a:ext cx="9144000" cy="5143527"/>
          </a:xfrm>
          <a:prstGeom prst="rect">
            <a:avLst/>
          </a:prstGeom>
          <a:noFill/>
          <a:ln>
            <a:noFill/>
          </a:ln>
        </p:spPr>
      </p:pic>
      <p:sp>
        <p:nvSpPr>
          <p:cNvPr id="708" name="Google Shape;70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09" name="Google Shape;709;p6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68"/>
          <p:cNvGrpSpPr/>
          <p:nvPr/>
        </p:nvGrpSpPr>
        <p:grpSpPr>
          <a:xfrm rot="-3900959">
            <a:off x="8568123" y="1255853"/>
            <a:ext cx="650278" cy="335728"/>
            <a:chOff x="2913850" y="4730325"/>
            <a:chExt cx="650225" cy="335700"/>
          </a:xfrm>
        </p:grpSpPr>
        <p:sp>
          <p:nvSpPr>
            <p:cNvPr id="711" name="Google Shape;711;p6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68"/>
          <p:cNvGrpSpPr/>
          <p:nvPr/>
        </p:nvGrpSpPr>
        <p:grpSpPr>
          <a:xfrm>
            <a:off x="-230925" y="-61825"/>
            <a:ext cx="9602975" cy="5241473"/>
            <a:chOff x="-230925" y="-61825"/>
            <a:chExt cx="9602975" cy="5241473"/>
          </a:xfrm>
        </p:grpSpPr>
        <p:sp>
          <p:nvSpPr>
            <p:cNvPr id="714" name="Google Shape;714;p68"/>
            <p:cNvSpPr/>
            <p:nvPr/>
          </p:nvSpPr>
          <p:spPr>
            <a:xfrm>
              <a:off x="5425625" y="-61825"/>
              <a:ext cx="3946425" cy="1119925"/>
            </a:xfrm>
            <a:custGeom>
              <a:rect b="b" l="l" r="r" t="t"/>
              <a:pathLst>
                <a:path extrusionOk="0" h="44797" w="157857">
                  <a:moveTo>
                    <a:pt x="0" y="0"/>
                  </a:moveTo>
                  <a:cubicBezTo>
                    <a:pt x="7016" y="3113"/>
                    <a:pt x="27756" y="17365"/>
                    <a:pt x="42095" y="18680"/>
                  </a:cubicBezTo>
                  <a:cubicBezTo>
                    <a:pt x="56434" y="19996"/>
                    <a:pt x="76385" y="7981"/>
                    <a:pt x="86032" y="7893"/>
                  </a:cubicBezTo>
                  <a:cubicBezTo>
                    <a:pt x="95679" y="7805"/>
                    <a:pt x="93092" y="16795"/>
                    <a:pt x="99976" y="18154"/>
                  </a:cubicBezTo>
                  <a:cubicBezTo>
                    <a:pt x="106860" y="19513"/>
                    <a:pt x="122690" y="11620"/>
                    <a:pt x="127338" y="16049"/>
                  </a:cubicBezTo>
                  <a:cubicBezTo>
                    <a:pt x="131986" y="20478"/>
                    <a:pt x="122778" y="44156"/>
                    <a:pt x="127864" y="44726"/>
                  </a:cubicBezTo>
                  <a:cubicBezTo>
                    <a:pt x="132951" y="45296"/>
                    <a:pt x="152858" y="23679"/>
                    <a:pt x="157857" y="19469"/>
                  </a:cubicBezTo>
                </a:path>
              </a:pathLst>
            </a:custGeom>
            <a:noFill/>
            <a:ln cap="flat" cmpd="sng" w="9525">
              <a:solidFill>
                <a:schemeClr val="dk1"/>
              </a:solidFill>
              <a:prstDash val="solid"/>
              <a:round/>
              <a:headEnd len="med" w="med" type="none"/>
              <a:tailEnd len="med" w="med" type="none"/>
            </a:ln>
          </p:spPr>
        </p:sp>
        <p:sp>
          <p:nvSpPr>
            <p:cNvPr id="715" name="Google Shape;715;p68"/>
            <p:cNvSpPr/>
            <p:nvPr/>
          </p:nvSpPr>
          <p:spPr>
            <a:xfrm>
              <a:off x="-230925" y="4152273"/>
              <a:ext cx="2163950" cy="1027375"/>
            </a:xfrm>
            <a:custGeom>
              <a:rect b="b" l="l" r="r" t="t"/>
              <a:pathLst>
                <a:path extrusionOk="0" h="41095" w="86558">
                  <a:moveTo>
                    <a:pt x="0" y="31887"/>
                  </a:moveTo>
                  <a:cubicBezTo>
                    <a:pt x="5043" y="26581"/>
                    <a:pt x="24117" y="885"/>
                    <a:pt x="30256" y="52"/>
                  </a:cubicBezTo>
                  <a:cubicBezTo>
                    <a:pt x="36395" y="-781"/>
                    <a:pt x="28854" y="21363"/>
                    <a:pt x="36834" y="26888"/>
                  </a:cubicBezTo>
                  <a:cubicBezTo>
                    <a:pt x="44815" y="32413"/>
                    <a:pt x="69852" y="30834"/>
                    <a:pt x="78139" y="33202"/>
                  </a:cubicBezTo>
                  <a:cubicBezTo>
                    <a:pt x="86426" y="35570"/>
                    <a:pt x="85155" y="39780"/>
                    <a:pt x="86558" y="41095"/>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6" name="Shape 716"/>
        <p:cNvGrpSpPr/>
        <p:nvPr/>
      </p:nvGrpSpPr>
      <p:grpSpPr>
        <a:xfrm>
          <a:off x="0" y="0"/>
          <a:ext cx="0" cy="0"/>
          <a:chOff x="0" y="0"/>
          <a:chExt cx="0" cy="0"/>
        </a:xfrm>
      </p:grpSpPr>
      <p:pic>
        <p:nvPicPr>
          <p:cNvPr id="717" name="Google Shape;717;p69"/>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718" name="Google Shape;718;p69"/>
          <p:cNvGrpSpPr/>
          <p:nvPr/>
        </p:nvGrpSpPr>
        <p:grpSpPr>
          <a:xfrm flipH="1">
            <a:off x="-800" y="-2450"/>
            <a:ext cx="9144775" cy="5143500"/>
            <a:chOff x="-800" y="-2450"/>
            <a:chExt cx="9144775" cy="5143500"/>
          </a:xfrm>
        </p:grpSpPr>
        <p:pic>
          <p:nvPicPr>
            <p:cNvPr id="719" name="Google Shape;719;p69"/>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720" name="Google Shape;720;p69"/>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69"/>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22" name="Google Shape;722;p69"/>
          <p:cNvSpPr txBox="1"/>
          <p:nvPr>
            <p:ph idx="1" type="body"/>
          </p:nvPr>
        </p:nvSpPr>
        <p:spPr>
          <a:xfrm>
            <a:off x="715100" y="2052250"/>
            <a:ext cx="3541800" cy="178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723" name="Google Shape;723;p69"/>
          <p:cNvSpPr/>
          <p:nvPr>
            <p:ph idx="2" type="pic"/>
          </p:nvPr>
        </p:nvSpPr>
        <p:spPr>
          <a:xfrm>
            <a:off x="4884550" y="775076"/>
            <a:ext cx="3262800" cy="3612900"/>
          </a:xfrm>
          <a:prstGeom prst="rect">
            <a:avLst/>
          </a:prstGeom>
          <a:noFill/>
          <a:ln>
            <a:noFill/>
          </a:ln>
        </p:spPr>
      </p:sp>
      <p:sp>
        <p:nvSpPr>
          <p:cNvPr id="724" name="Google Shape;724;p69"/>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69"/>
          <p:cNvGrpSpPr/>
          <p:nvPr/>
        </p:nvGrpSpPr>
        <p:grpSpPr>
          <a:xfrm>
            <a:off x="-349875" y="-45725"/>
            <a:ext cx="9814550" cy="5293800"/>
            <a:chOff x="-349875" y="-45725"/>
            <a:chExt cx="9814550" cy="5293800"/>
          </a:xfrm>
        </p:grpSpPr>
        <p:sp>
          <p:nvSpPr>
            <p:cNvPr id="726" name="Google Shape;726;p69"/>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727" name="Google Shape;727;p69"/>
            <p:cNvSpPr/>
            <p:nvPr/>
          </p:nvSpPr>
          <p:spPr>
            <a:xfrm>
              <a:off x="-349875" y="41693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728" name="Google Shape;728;p69"/>
          <p:cNvGrpSpPr/>
          <p:nvPr/>
        </p:nvGrpSpPr>
        <p:grpSpPr>
          <a:xfrm rot="-1917845">
            <a:off x="2617462" y="4868675"/>
            <a:ext cx="650240" cy="335708"/>
            <a:chOff x="2913850" y="4730325"/>
            <a:chExt cx="650225" cy="335700"/>
          </a:xfrm>
        </p:grpSpPr>
        <p:sp>
          <p:nvSpPr>
            <p:cNvPr id="729" name="Google Shape;729;p6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1" name="Shape 731"/>
        <p:cNvGrpSpPr/>
        <p:nvPr/>
      </p:nvGrpSpPr>
      <p:grpSpPr>
        <a:xfrm>
          <a:off x="0" y="0"/>
          <a:ext cx="0" cy="0"/>
          <a:chOff x="0" y="0"/>
          <a:chExt cx="0" cy="0"/>
        </a:xfrm>
      </p:grpSpPr>
      <p:pic>
        <p:nvPicPr>
          <p:cNvPr id="732" name="Google Shape;732;p70"/>
          <p:cNvPicPr preferRelativeResize="0"/>
          <p:nvPr/>
        </p:nvPicPr>
        <p:blipFill>
          <a:blip r:embed="rId2">
            <a:alphaModFix/>
          </a:blip>
          <a:stretch>
            <a:fillRect/>
          </a:stretch>
        </p:blipFill>
        <p:spPr>
          <a:xfrm>
            <a:off x="0" y="0"/>
            <a:ext cx="9144000" cy="5143527"/>
          </a:xfrm>
          <a:prstGeom prst="rect">
            <a:avLst/>
          </a:prstGeom>
          <a:noFill/>
          <a:ln>
            <a:noFill/>
          </a:ln>
        </p:spPr>
      </p:pic>
      <p:sp>
        <p:nvSpPr>
          <p:cNvPr id="733" name="Google Shape;733;p70"/>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900"/>
              <a:buNone/>
              <a:defRPr sz="4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34" name="Google Shape;734;p70"/>
          <p:cNvGrpSpPr/>
          <p:nvPr/>
        </p:nvGrpSpPr>
        <p:grpSpPr>
          <a:xfrm rot="9006438">
            <a:off x="7738232" y="4349652"/>
            <a:ext cx="650255" cy="335715"/>
            <a:chOff x="2913850" y="4730325"/>
            <a:chExt cx="650225" cy="335700"/>
          </a:xfrm>
        </p:grpSpPr>
        <p:sp>
          <p:nvSpPr>
            <p:cNvPr id="735" name="Google Shape;735;p7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70"/>
          <p:cNvGrpSpPr/>
          <p:nvPr/>
        </p:nvGrpSpPr>
        <p:grpSpPr>
          <a:xfrm>
            <a:off x="-343202" y="-286975"/>
            <a:ext cx="9629677" cy="5506468"/>
            <a:chOff x="-343202" y="-286975"/>
            <a:chExt cx="9629677" cy="5506468"/>
          </a:xfrm>
        </p:grpSpPr>
        <p:sp>
          <p:nvSpPr>
            <p:cNvPr id="738" name="Google Shape;738;p70"/>
            <p:cNvSpPr/>
            <p:nvPr/>
          </p:nvSpPr>
          <p:spPr>
            <a:xfrm>
              <a:off x="-343202" y="-286975"/>
              <a:ext cx="4565975" cy="1432875"/>
            </a:xfrm>
            <a:custGeom>
              <a:rect b="b" l="l" r="r" t="t"/>
              <a:pathLst>
                <a:path extrusionOk="0" h="57315" w="182639">
                  <a:moveTo>
                    <a:pt x="2433" y="24060"/>
                  </a:moveTo>
                  <a:cubicBezTo>
                    <a:pt x="2597" y="24510"/>
                    <a:pt x="-3705" y="21237"/>
                    <a:pt x="3415" y="26761"/>
                  </a:cubicBezTo>
                  <a:cubicBezTo>
                    <a:pt x="10535" y="32285"/>
                    <a:pt x="31199" y="58965"/>
                    <a:pt x="45152" y="57205"/>
                  </a:cubicBezTo>
                  <a:cubicBezTo>
                    <a:pt x="59105" y="55446"/>
                    <a:pt x="74737" y="22915"/>
                    <a:pt x="87135" y="16204"/>
                  </a:cubicBezTo>
                  <a:cubicBezTo>
                    <a:pt x="99533" y="9493"/>
                    <a:pt x="111890" y="18290"/>
                    <a:pt x="119542" y="16940"/>
                  </a:cubicBezTo>
                  <a:cubicBezTo>
                    <a:pt x="127194" y="15590"/>
                    <a:pt x="126131" y="8307"/>
                    <a:pt x="133046" y="8102"/>
                  </a:cubicBezTo>
                  <a:cubicBezTo>
                    <a:pt x="139961" y="7898"/>
                    <a:pt x="152769" y="17063"/>
                    <a:pt x="161034" y="15713"/>
                  </a:cubicBezTo>
                  <a:cubicBezTo>
                    <a:pt x="169300" y="14363"/>
                    <a:pt x="179038" y="2619"/>
                    <a:pt x="182639" y="0"/>
                  </a:cubicBezTo>
                </a:path>
              </a:pathLst>
            </a:custGeom>
            <a:noFill/>
            <a:ln cap="flat" cmpd="sng" w="9525">
              <a:solidFill>
                <a:schemeClr val="dk1"/>
              </a:solidFill>
              <a:prstDash val="solid"/>
              <a:round/>
              <a:headEnd len="med" w="med" type="none"/>
              <a:tailEnd len="med" w="med" type="none"/>
            </a:ln>
          </p:spPr>
        </p:sp>
        <p:sp>
          <p:nvSpPr>
            <p:cNvPr id="739" name="Google Shape;739;p70"/>
            <p:cNvSpPr/>
            <p:nvPr/>
          </p:nvSpPr>
          <p:spPr>
            <a:xfrm>
              <a:off x="6567425" y="4100443"/>
              <a:ext cx="2719050" cy="1119050"/>
            </a:xfrm>
            <a:custGeom>
              <a:rect b="b" l="l" r="r" t="t"/>
              <a:pathLst>
                <a:path extrusionOk="0" h="44762" w="108762">
                  <a:moveTo>
                    <a:pt x="0" y="44762"/>
                  </a:moveTo>
                  <a:cubicBezTo>
                    <a:pt x="3478" y="40670"/>
                    <a:pt x="9698" y="21643"/>
                    <a:pt x="20869" y="20211"/>
                  </a:cubicBezTo>
                  <a:cubicBezTo>
                    <a:pt x="32040" y="18779"/>
                    <a:pt x="55036" y="39524"/>
                    <a:pt x="67025" y="36169"/>
                  </a:cubicBezTo>
                  <a:cubicBezTo>
                    <a:pt x="79014" y="32814"/>
                    <a:pt x="85848" y="1348"/>
                    <a:pt x="92804" y="79"/>
                  </a:cubicBezTo>
                  <a:cubicBezTo>
                    <a:pt x="99760" y="-1189"/>
                    <a:pt x="106102" y="23812"/>
                    <a:pt x="108762" y="28558"/>
                  </a:cubicBezTo>
                </a:path>
              </a:pathLst>
            </a:custGeom>
            <a:noFill/>
            <a:ln cap="flat" cmpd="sng" w="9525">
              <a:solidFill>
                <a:schemeClr val="dk1"/>
              </a:solidFill>
              <a:prstDash val="solid"/>
              <a:round/>
              <a:headEnd len="med" w="med" type="none"/>
              <a:tailEnd len="med" w="med" type="none"/>
            </a:ln>
          </p:spPr>
        </p:sp>
      </p:grpSp>
      <p:sp>
        <p:nvSpPr>
          <p:cNvPr id="740" name="Google Shape;740;p7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pic>
        <p:nvPicPr>
          <p:cNvPr id="742" name="Google Shape;742;p71"/>
          <p:cNvPicPr preferRelativeResize="0"/>
          <p:nvPr/>
        </p:nvPicPr>
        <p:blipFill>
          <a:blip r:embed="rId2">
            <a:alphaModFix/>
          </a:blip>
          <a:stretch>
            <a:fillRect/>
          </a:stretch>
        </p:blipFill>
        <p:spPr>
          <a:xfrm>
            <a:off x="0" y="0"/>
            <a:ext cx="9144000" cy="5143527"/>
          </a:xfrm>
          <a:prstGeom prst="rect">
            <a:avLst/>
          </a:prstGeom>
          <a:noFill/>
          <a:ln>
            <a:noFill/>
          </a:ln>
        </p:spPr>
      </p:pic>
      <p:sp>
        <p:nvSpPr>
          <p:cNvPr id="743" name="Google Shape;743;p71"/>
          <p:cNvSpPr txBox="1"/>
          <p:nvPr>
            <p:ph type="title"/>
          </p:nvPr>
        </p:nvSpPr>
        <p:spPr>
          <a:xfrm>
            <a:off x="2201850" y="1768999"/>
            <a:ext cx="47403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3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4" name="Google Shape;744;p71"/>
          <p:cNvSpPr txBox="1"/>
          <p:nvPr>
            <p:ph idx="1" type="subTitle"/>
          </p:nvPr>
        </p:nvSpPr>
        <p:spPr>
          <a:xfrm>
            <a:off x="2201925" y="2612051"/>
            <a:ext cx="4740300" cy="113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745" name="Google Shape;745;p71"/>
          <p:cNvGrpSpPr/>
          <p:nvPr/>
        </p:nvGrpSpPr>
        <p:grpSpPr>
          <a:xfrm rot="9006438">
            <a:off x="450582" y="286402"/>
            <a:ext cx="650255" cy="335715"/>
            <a:chOff x="2913850" y="4730325"/>
            <a:chExt cx="650225" cy="335700"/>
          </a:xfrm>
        </p:grpSpPr>
        <p:sp>
          <p:nvSpPr>
            <p:cNvPr id="746" name="Google Shape;746;p7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71"/>
          <p:cNvGrpSpPr/>
          <p:nvPr/>
        </p:nvGrpSpPr>
        <p:grpSpPr>
          <a:xfrm>
            <a:off x="-509475" y="-214175"/>
            <a:ext cx="9998500" cy="5608975"/>
            <a:chOff x="-509475" y="-214175"/>
            <a:chExt cx="9998500" cy="5608975"/>
          </a:xfrm>
        </p:grpSpPr>
        <p:sp>
          <p:nvSpPr>
            <p:cNvPr id="749" name="Google Shape;749;p71"/>
            <p:cNvSpPr/>
            <p:nvPr/>
          </p:nvSpPr>
          <p:spPr>
            <a:xfrm>
              <a:off x="-509475" y="-214175"/>
              <a:ext cx="3443325" cy="1425250"/>
            </a:xfrm>
            <a:custGeom>
              <a:rect b="b" l="l" r="r" t="t"/>
              <a:pathLst>
                <a:path extrusionOk="0" h="57010" w="137733">
                  <a:moveTo>
                    <a:pt x="0" y="29461"/>
                  </a:moveTo>
                  <a:cubicBezTo>
                    <a:pt x="7365" y="34044"/>
                    <a:pt x="32080" y="57777"/>
                    <a:pt x="44192" y="56959"/>
                  </a:cubicBezTo>
                  <a:cubicBezTo>
                    <a:pt x="56304" y="56141"/>
                    <a:pt x="64447" y="29871"/>
                    <a:pt x="72672" y="24551"/>
                  </a:cubicBezTo>
                  <a:cubicBezTo>
                    <a:pt x="80897" y="19232"/>
                    <a:pt x="88139" y="29052"/>
                    <a:pt x="93540" y="25042"/>
                  </a:cubicBezTo>
                  <a:cubicBezTo>
                    <a:pt x="98941" y="21032"/>
                    <a:pt x="101070" y="2537"/>
                    <a:pt x="105080" y="491"/>
                  </a:cubicBezTo>
                  <a:cubicBezTo>
                    <a:pt x="109090" y="-1555"/>
                    <a:pt x="112159" y="12848"/>
                    <a:pt x="117601" y="12766"/>
                  </a:cubicBezTo>
                  <a:cubicBezTo>
                    <a:pt x="123043" y="12684"/>
                    <a:pt x="134378" y="2128"/>
                    <a:pt x="137733" y="0"/>
                  </a:cubicBezTo>
                </a:path>
              </a:pathLst>
            </a:custGeom>
            <a:noFill/>
            <a:ln cap="flat" cmpd="sng" w="9525">
              <a:solidFill>
                <a:schemeClr val="dk1"/>
              </a:solidFill>
              <a:prstDash val="solid"/>
              <a:round/>
              <a:headEnd len="med" w="med" type="none"/>
              <a:tailEnd len="med" w="med" type="none"/>
            </a:ln>
          </p:spPr>
        </p:sp>
        <p:sp>
          <p:nvSpPr>
            <p:cNvPr id="750" name="Google Shape;750;p71"/>
            <p:cNvSpPr/>
            <p:nvPr/>
          </p:nvSpPr>
          <p:spPr>
            <a:xfrm>
              <a:off x="5720400" y="3240425"/>
              <a:ext cx="3768625" cy="2154375"/>
            </a:xfrm>
            <a:custGeom>
              <a:rect b="b" l="l" r="r" t="t"/>
              <a:pathLst>
                <a:path extrusionOk="0" h="86175" w="150745">
                  <a:moveTo>
                    <a:pt x="0" y="86175"/>
                  </a:moveTo>
                  <a:cubicBezTo>
                    <a:pt x="6302" y="82101"/>
                    <a:pt x="27580" y="63981"/>
                    <a:pt x="37810" y="61730"/>
                  </a:cubicBezTo>
                  <a:cubicBezTo>
                    <a:pt x="48040" y="59480"/>
                    <a:pt x="52786" y="72649"/>
                    <a:pt x="61379" y="72672"/>
                  </a:cubicBezTo>
                  <a:cubicBezTo>
                    <a:pt x="69972" y="72695"/>
                    <a:pt x="80488" y="61870"/>
                    <a:pt x="89367" y="61870"/>
                  </a:cubicBezTo>
                  <a:cubicBezTo>
                    <a:pt x="98246" y="61870"/>
                    <a:pt x="104425" y="82984"/>
                    <a:pt x="114655" y="72672"/>
                  </a:cubicBezTo>
                  <a:cubicBezTo>
                    <a:pt x="124885" y="62360"/>
                    <a:pt x="144730" y="12112"/>
                    <a:pt x="150745" y="0"/>
                  </a:cubicBezTo>
                </a:path>
              </a:pathLst>
            </a:custGeom>
            <a:noFill/>
            <a:ln cap="flat" cmpd="sng" w="9525">
              <a:solidFill>
                <a:schemeClr val="dk1"/>
              </a:solidFill>
              <a:prstDash val="solid"/>
              <a:round/>
              <a:headEnd len="med" w="med" type="none"/>
              <a:tailEnd len="med" w="med" type="none"/>
            </a:ln>
          </p:spPr>
        </p:sp>
      </p:grpSp>
      <p:sp>
        <p:nvSpPr>
          <p:cNvPr id="751" name="Google Shape;751;p71"/>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2" name="Shape 752"/>
        <p:cNvGrpSpPr/>
        <p:nvPr/>
      </p:nvGrpSpPr>
      <p:grpSpPr>
        <a:xfrm>
          <a:off x="0" y="0"/>
          <a:ext cx="0" cy="0"/>
          <a:chOff x="0" y="0"/>
          <a:chExt cx="0" cy="0"/>
        </a:xfrm>
      </p:grpSpPr>
      <p:sp>
        <p:nvSpPr>
          <p:cNvPr id="753" name="Google Shape;753;p72"/>
          <p:cNvSpPr/>
          <p:nvPr>
            <p:ph idx="2" type="pic"/>
          </p:nvPr>
        </p:nvSpPr>
        <p:spPr>
          <a:xfrm>
            <a:off x="-6875" y="0"/>
            <a:ext cx="9144000" cy="5157300"/>
          </a:xfrm>
          <a:prstGeom prst="rect">
            <a:avLst/>
          </a:prstGeom>
          <a:noFill/>
          <a:ln>
            <a:noFill/>
          </a:ln>
        </p:spPr>
      </p:sp>
      <p:sp>
        <p:nvSpPr>
          <p:cNvPr id="754" name="Google Shape;754;p72"/>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755" name="Google Shape;755;p72"/>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72"/>
          <p:cNvGrpSpPr/>
          <p:nvPr/>
        </p:nvGrpSpPr>
        <p:grpSpPr>
          <a:xfrm>
            <a:off x="-319200" y="-64013"/>
            <a:ext cx="9593425" cy="5228933"/>
            <a:chOff x="-319200" y="-64013"/>
            <a:chExt cx="9593425" cy="5228933"/>
          </a:xfrm>
        </p:grpSpPr>
        <p:sp>
          <p:nvSpPr>
            <p:cNvPr id="757" name="Google Shape;757;p72"/>
            <p:cNvSpPr/>
            <p:nvPr/>
          </p:nvSpPr>
          <p:spPr>
            <a:xfrm>
              <a:off x="3952725" y="-64013"/>
              <a:ext cx="5321500" cy="1198425"/>
            </a:xfrm>
            <a:custGeom>
              <a:rect b="b" l="l" r="r" t="t"/>
              <a:pathLst>
                <a:path extrusionOk="0" h="47937" w="212860">
                  <a:moveTo>
                    <a:pt x="0" y="1208"/>
                  </a:moveTo>
                  <a:cubicBezTo>
                    <a:pt x="7938" y="4113"/>
                    <a:pt x="33021" y="17331"/>
                    <a:pt x="47629" y="18640"/>
                  </a:cubicBezTo>
                  <a:cubicBezTo>
                    <a:pt x="62237" y="19950"/>
                    <a:pt x="75536" y="9556"/>
                    <a:pt x="87648" y="9065"/>
                  </a:cubicBezTo>
                  <a:cubicBezTo>
                    <a:pt x="99760" y="8574"/>
                    <a:pt x="109744" y="17043"/>
                    <a:pt x="120301" y="15693"/>
                  </a:cubicBezTo>
                  <a:cubicBezTo>
                    <a:pt x="130858" y="14343"/>
                    <a:pt x="140147" y="-4397"/>
                    <a:pt x="150990" y="963"/>
                  </a:cubicBezTo>
                  <a:cubicBezTo>
                    <a:pt x="161834" y="6324"/>
                    <a:pt x="175050" y="46547"/>
                    <a:pt x="185362" y="47856"/>
                  </a:cubicBezTo>
                  <a:cubicBezTo>
                    <a:pt x="195674" y="49165"/>
                    <a:pt x="208277" y="15325"/>
                    <a:pt x="212860" y="8819"/>
                  </a:cubicBezTo>
                </a:path>
              </a:pathLst>
            </a:custGeom>
            <a:noFill/>
            <a:ln cap="flat" cmpd="sng" w="9525">
              <a:solidFill>
                <a:schemeClr val="dk1"/>
              </a:solidFill>
              <a:prstDash val="solid"/>
              <a:round/>
              <a:headEnd len="med" w="med" type="none"/>
              <a:tailEnd len="med" w="med" type="none"/>
            </a:ln>
          </p:spPr>
        </p:sp>
        <p:sp>
          <p:nvSpPr>
            <p:cNvPr id="758" name="Google Shape;758;p72"/>
            <p:cNvSpPr/>
            <p:nvPr/>
          </p:nvSpPr>
          <p:spPr>
            <a:xfrm>
              <a:off x="-319200" y="2856220"/>
              <a:ext cx="1978550" cy="2308700"/>
            </a:xfrm>
            <a:custGeom>
              <a:rect b="b" l="l" r="r" t="t"/>
              <a:pathLst>
                <a:path extrusionOk="0" h="92348" w="79142">
                  <a:moveTo>
                    <a:pt x="0" y="7400"/>
                  </a:moveTo>
                  <a:cubicBezTo>
                    <a:pt x="8511" y="6786"/>
                    <a:pt x="46033" y="-6063"/>
                    <a:pt x="51066" y="3717"/>
                  </a:cubicBezTo>
                  <a:cubicBezTo>
                    <a:pt x="56099" y="13497"/>
                    <a:pt x="26393" y="55480"/>
                    <a:pt x="30198" y="66078"/>
                  </a:cubicBezTo>
                  <a:cubicBezTo>
                    <a:pt x="34004" y="76676"/>
                    <a:pt x="65797" y="62927"/>
                    <a:pt x="73899" y="67305"/>
                  </a:cubicBezTo>
                  <a:cubicBezTo>
                    <a:pt x="82001" y="71683"/>
                    <a:pt x="77991" y="88174"/>
                    <a:pt x="78809" y="92348"/>
                  </a:cubicBezTo>
                </a:path>
              </a:pathLst>
            </a:custGeom>
            <a:noFill/>
            <a:ln cap="flat" cmpd="sng" w="9525">
              <a:solidFill>
                <a:schemeClr val="dk1"/>
              </a:solidFill>
              <a:prstDash val="solid"/>
              <a:round/>
              <a:headEnd len="med" w="med" type="none"/>
              <a:tailEnd len="med" w="med" type="none"/>
            </a:ln>
          </p:spPr>
        </p:sp>
      </p:grpSp>
      <p:grpSp>
        <p:nvGrpSpPr>
          <p:cNvPr id="759" name="Google Shape;759;p72"/>
          <p:cNvGrpSpPr/>
          <p:nvPr/>
        </p:nvGrpSpPr>
        <p:grpSpPr>
          <a:xfrm rot="9006438">
            <a:off x="8313107" y="280252"/>
            <a:ext cx="650255" cy="335715"/>
            <a:chOff x="2913850" y="4730325"/>
            <a:chExt cx="650225" cy="335700"/>
          </a:xfrm>
        </p:grpSpPr>
        <p:sp>
          <p:nvSpPr>
            <p:cNvPr id="760" name="Google Shape;760;p7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2" name="Shape 762"/>
        <p:cNvGrpSpPr/>
        <p:nvPr/>
      </p:nvGrpSpPr>
      <p:grpSpPr>
        <a:xfrm>
          <a:off x="0" y="0"/>
          <a:ext cx="0" cy="0"/>
          <a:chOff x="0" y="0"/>
          <a:chExt cx="0" cy="0"/>
        </a:xfrm>
      </p:grpSpPr>
      <p:pic>
        <p:nvPicPr>
          <p:cNvPr id="763" name="Google Shape;763;p73"/>
          <p:cNvPicPr preferRelativeResize="0"/>
          <p:nvPr/>
        </p:nvPicPr>
        <p:blipFill>
          <a:blip r:embed="rId2">
            <a:alphaModFix/>
          </a:blip>
          <a:stretch>
            <a:fillRect/>
          </a:stretch>
        </p:blipFill>
        <p:spPr>
          <a:xfrm>
            <a:off x="0" y="0"/>
            <a:ext cx="9144000" cy="5143527"/>
          </a:xfrm>
          <a:prstGeom prst="rect">
            <a:avLst/>
          </a:prstGeom>
          <a:noFill/>
          <a:ln>
            <a:noFill/>
          </a:ln>
        </p:spPr>
      </p:pic>
      <p:sp>
        <p:nvSpPr>
          <p:cNvPr id="764" name="Google Shape;764;p73"/>
          <p:cNvSpPr txBox="1"/>
          <p:nvPr>
            <p:ph hasCustomPrompt="1" type="title"/>
          </p:nvPr>
        </p:nvSpPr>
        <p:spPr>
          <a:xfrm>
            <a:off x="1096100" y="1229400"/>
            <a:ext cx="4184400" cy="1058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0" sz="4900">
                <a:solidFill>
                  <a:schemeClr val="lt1"/>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5" name="Google Shape;765;p73"/>
          <p:cNvSpPr txBox="1"/>
          <p:nvPr>
            <p:ph idx="1" type="subTitle"/>
          </p:nvPr>
        </p:nvSpPr>
        <p:spPr>
          <a:xfrm>
            <a:off x="1096125" y="2287800"/>
            <a:ext cx="4184400" cy="172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766" name="Google Shape;766;p73"/>
          <p:cNvGrpSpPr/>
          <p:nvPr/>
        </p:nvGrpSpPr>
        <p:grpSpPr>
          <a:xfrm>
            <a:off x="-119100" y="-81550"/>
            <a:ext cx="9412200" cy="5290398"/>
            <a:chOff x="-119100" y="-81550"/>
            <a:chExt cx="9412200" cy="5290398"/>
          </a:xfrm>
        </p:grpSpPr>
        <p:sp>
          <p:nvSpPr>
            <p:cNvPr id="767" name="Google Shape;767;p73"/>
            <p:cNvSpPr/>
            <p:nvPr/>
          </p:nvSpPr>
          <p:spPr>
            <a:xfrm>
              <a:off x="3998325" y="-81550"/>
              <a:ext cx="5294775" cy="1164200"/>
            </a:xfrm>
            <a:custGeom>
              <a:rect b="b" l="l" r="r" t="t"/>
              <a:pathLst>
                <a:path extrusionOk="0" h="46568" w="211791">
                  <a:moveTo>
                    <a:pt x="0" y="0"/>
                  </a:moveTo>
                  <a:cubicBezTo>
                    <a:pt x="7016" y="3420"/>
                    <a:pt x="24468" y="20258"/>
                    <a:pt x="42095" y="20521"/>
                  </a:cubicBezTo>
                  <a:cubicBezTo>
                    <a:pt x="59722" y="20784"/>
                    <a:pt x="85944" y="438"/>
                    <a:pt x="105764" y="1578"/>
                  </a:cubicBezTo>
                  <a:cubicBezTo>
                    <a:pt x="125584" y="2718"/>
                    <a:pt x="145491" y="24819"/>
                    <a:pt x="161014" y="27362"/>
                  </a:cubicBezTo>
                  <a:cubicBezTo>
                    <a:pt x="176537" y="29905"/>
                    <a:pt x="190437" y="13637"/>
                    <a:pt x="198900" y="16838"/>
                  </a:cubicBezTo>
                  <a:cubicBezTo>
                    <a:pt x="207363" y="20039"/>
                    <a:pt x="209643" y="41613"/>
                    <a:pt x="211791" y="46568"/>
                  </a:cubicBezTo>
                </a:path>
              </a:pathLst>
            </a:custGeom>
            <a:noFill/>
            <a:ln cap="flat" cmpd="sng" w="9525">
              <a:solidFill>
                <a:schemeClr val="dk1"/>
              </a:solidFill>
              <a:prstDash val="solid"/>
              <a:round/>
              <a:headEnd len="med" w="med" type="none"/>
              <a:tailEnd len="med" w="med" type="none"/>
            </a:ln>
          </p:spPr>
        </p:sp>
        <p:sp>
          <p:nvSpPr>
            <p:cNvPr id="768" name="Google Shape;768;p73"/>
            <p:cNvSpPr/>
            <p:nvPr/>
          </p:nvSpPr>
          <p:spPr>
            <a:xfrm>
              <a:off x="-119100" y="4534798"/>
              <a:ext cx="3703050" cy="674050"/>
            </a:xfrm>
            <a:custGeom>
              <a:rect b="b" l="l" r="r" t="t"/>
              <a:pathLst>
                <a:path extrusionOk="0" h="26962" w="148122">
                  <a:moveTo>
                    <a:pt x="0" y="17227"/>
                  </a:moveTo>
                  <a:cubicBezTo>
                    <a:pt x="7498" y="14377"/>
                    <a:pt x="32404" y="-882"/>
                    <a:pt x="44989" y="126"/>
                  </a:cubicBezTo>
                  <a:cubicBezTo>
                    <a:pt x="57574" y="1135"/>
                    <a:pt x="65598" y="21173"/>
                    <a:pt x="75508" y="23278"/>
                  </a:cubicBezTo>
                  <a:cubicBezTo>
                    <a:pt x="85418" y="25383"/>
                    <a:pt x="98617" y="13457"/>
                    <a:pt x="104449" y="12755"/>
                  </a:cubicBezTo>
                  <a:cubicBezTo>
                    <a:pt x="110281" y="12054"/>
                    <a:pt x="104887" y="18236"/>
                    <a:pt x="110500" y="19069"/>
                  </a:cubicBezTo>
                  <a:cubicBezTo>
                    <a:pt x="116113" y="19902"/>
                    <a:pt x="131855" y="16438"/>
                    <a:pt x="138125" y="17753"/>
                  </a:cubicBezTo>
                  <a:cubicBezTo>
                    <a:pt x="144395" y="19069"/>
                    <a:pt x="146456" y="25427"/>
                    <a:pt x="148122" y="26962"/>
                  </a:cubicBezTo>
                </a:path>
              </a:pathLst>
            </a:custGeom>
            <a:noFill/>
            <a:ln cap="flat" cmpd="sng" w="9525">
              <a:solidFill>
                <a:schemeClr val="dk1"/>
              </a:solidFill>
              <a:prstDash val="solid"/>
              <a:round/>
              <a:headEnd len="med" w="med" type="none"/>
              <a:tailEnd len="med" w="med" type="none"/>
            </a:ln>
          </p:spPr>
        </p:sp>
      </p:grpSp>
      <p:grpSp>
        <p:nvGrpSpPr>
          <p:cNvPr id="769" name="Google Shape;769;p73"/>
          <p:cNvGrpSpPr/>
          <p:nvPr/>
        </p:nvGrpSpPr>
        <p:grpSpPr>
          <a:xfrm rot="-3900959">
            <a:off x="8294598" y="899890"/>
            <a:ext cx="650278" cy="335728"/>
            <a:chOff x="2913850" y="4730325"/>
            <a:chExt cx="650225" cy="335700"/>
          </a:xfrm>
        </p:grpSpPr>
        <p:sp>
          <p:nvSpPr>
            <p:cNvPr id="770" name="Google Shape;770;p7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73"/>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3" name="Shape 773"/>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74" name="Shape 774"/>
        <p:cNvGrpSpPr/>
        <p:nvPr/>
      </p:nvGrpSpPr>
      <p:grpSpPr>
        <a:xfrm>
          <a:off x="0" y="0"/>
          <a:ext cx="0" cy="0"/>
          <a:chOff x="0" y="0"/>
          <a:chExt cx="0" cy="0"/>
        </a:xfrm>
      </p:grpSpPr>
      <p:pic>
        <p:nvPicPr>
          <p:cNvPr id="775" name="Google Shape;775;p75"/>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776" name="Google Shape;776;p75"/>
          <p:cNvGrpSpPr/>
          <p:nvPr/>
        </p:nvGrpSpPr>
        <p:grpSpPr>
          <a:xfrm flipH="1" rot="10800000">
            <a:off x="-800" y="-2450"/>
            <a:ext cx="9144775" cy="5143500"/>
            <a:chOff x="-800" y="-2450"/>
            <a:chExt cx="9144775" cy="5143500"/>
          </a:xfrm>
        </p:grpSpPr>
        <p:pic>
          <p:nvPicPr>
            <p:cNvPr id="777" name="Google Shape;777;p75"/>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778" name="Google Shape;778;p75"/>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80" name="Google Shape;780;p75"/>
          <p:cNvSpPr txBox="1"/>
          <p:nvPr>
            <p:ph hasCustomPrompt="1" idx="2" type="title"/>
          </p:nvPr>
        </p:nvSpPr>
        <p:spPr>
          <a:xfrm>
            <a:off x="72000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1" name="Google Shape;781;p75"/>
          <p:cNvSpPr txBox="1"/>
          <p:nvPr>
            <p:ph hasCustomPrompt="1" idx="3" type="title"/>
          </p:nvPr>
        </p:nvSpPr>
        <p:spPr>
          <a:xfrm>
            <a:off x="72000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2" name="Google Shape;782;p75"/>
          <p:cNvSpPr txBox="1"/>
          <p:nvPr>
            <p:ph hasCustomPrompt="1" idx="4" type="title"/>
          </p:nvPr>
        </p:nvSpPr>
        <p:spPr>
          <a:xfrm>
            <a:off x="3419275"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3" name="Google Shape;783;p75"/>
          <p:cNvSpPr txBox="1"/>
          <p:nvPr>
            <p:ph hasCustomPrompt="1" idx="5" type="title"/>
          </p:nvPr>
        </p:nvSpPr>
        <p:spPr>
          <a:xfrm>
            <a:off x="3419275"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4" name="Google Shape;784;p75"/>
          <p:cNvSpPr txBox="1"/>
          <p:nvPr>
            <p:ph hasCustomPrompt="1" idx="6" type="title"/>
          </p:nvPr>
        </p:nvSpPr>
        <p:spPr>
          <a:xfrm>
            <a:off x="611855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5" name="Google Shape;785;p75"/>
          <p:cNvSpPr txBox="1"/>
          <p:nvPr>
            <p:ph hasCustomPrompt="1" idx="7" type="title"/>
          </p:nvPr>
        </p:nvSpPr>
        <p:spPr>
          <a:xfrm>
            <a:off x="611855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6" name="Google Shape;786;p75"/>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7" name="Google Shape;787;p75"/>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8" name="Google Shape;788;p75"/>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9" name="Google Shape;789;p75"/>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0" name="Google Shape;790;p75"/>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1" name="Google Shape;791;p75"/>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92" name="Google Shape;792;p75"/>
          <p:cNvGrpSpPr/>
          <p:nvPr/>
        </p:nvGrpSpPr>
        <p:grpSpPr>
          <a:xfrm>
            <a:off x="-365125" y="-45725"/>
            <a:ext cx="9829800" cy="5240425"/>
            <a:chOff x="-365125" y="-45725"/>
            <a:chExt cx="9829800" cy="5240425"/>
          </a:xfrm>
        </p:grpSpPr>
        <p:sp>
          <p:nvSpPr>
            <p:cNvPr id="793" name="Google Shape;793;p75"/>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794" name="Google Shape;794;p75"/>
            <p:cNvSpPr/>
            <p:nvPr/>
          </p:nvSpPr>
          <p:spPr>
            <a:xfrm>
              <a:off x="-365125" y="4116000"/>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795" name="Google Shape;795;p75"/>
          <p:cNvGrpSpPr/>
          <p:nvPr/>
        </p:nvGrpSpPr>
        <p:grpSpPr>
          <a:xfrm flipH="1" rot="-9825570">
            <a:off x="8347126" y="444314"/>
            <a:ext cx="650295" cy="335736"/>
            <a:chOff x="2913850" y="4730325"/>
            <a:chExt cx="650225" cy="335700"/>
          </a:xfrm>
        </p:grpSpPr>
        <p:sp>
          <p:nvSpPr>
            <p:cNvPr id="796" name="Google Shape;796;p7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75"/>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799" name="Shape 799"/>
        <p:cNvGrpSpPr/>
        <p:nvPr/>
      </p:nvGrpSpPr>
      <p:grpSpPr>
        <a:xfrm>
          <a:off x="0" y="0"/>
          <a:ext cx="0" cy="0"/>
          <a:chOff x="0" y="0"/>
          <a:chExt cx="0" cy="0"/>
        </a:xfrm>
      </p:grpSpPr>
      <p:pic>
        <p:nvPicPr>
          <p:cNvPr id="800" name="Google Shape;800;p76"/>
          <p:cNvPicPr preferRelativeResize="0"/>
          <p:nvPr/>
        </p:nvPicPr>
        <p:blipFill>
          <a:blip r:embed="rId2">
            <a:alphaModFix/>
          </a:blip>
          <a:stretch>
            <a:fillRect/>
          </a:stretch>
        </p:blipFill>
        <p:spPr>
          <a:xfrm>
            <a:off x="0" y="0"/>
            <a:ext cx="9144000" cy="5143527"/>
          </a:xfrm>
          <a:prstGeom prst="rect">
            <a:avLst/>
          </a:prstGeom>
          <a:noFill/>
          <a:ln>
            <a:noFill/>
          </a:ln>
        </p:spPr>
      </p:pic>
      <p:sp>
        <p:nvSpPr>
          <p:cNvPr id="801" name="Google Shape;801;p76"/>
          <p:cNvSpPr txBox="1"/>
          <p:nvPr>
            <p:ph type="title"/>
          </p:nvPr>
        </p:nvSpPr>
        <p:spPr>
          <a:xfrm>
            <a:off x="720000" y="733775"/>
            <a:ext cx="3337800" cy="627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02" name="Google Shape;802;p76"/>
          <p:cNvSpPr txBox="1"/>
          <p:nvPr>
            <p:ph idx="1" type="subTitle"/>
          </p:nvPr>
        </p:nvSpPr>
        <p:spPr>
          <a:xfrm>
            <a:off x="720000" y="1422323"/>
            <a:ext cx="3337800" cy="8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3" name="Google Shape;803;p76"/>
          <p:cNvSpPr/>
          <p:nvPr>
            <p:ph idx="2" type="pic"/>
          </p:nvPr>
        </p:nvSpPr>
        <p:spPr>
          <a:xfrm>
            <a:off x="4305100" y="2676850"/>
            <a:ext cx="4123800" cy="1931700"/>
          </a:xfrm>
          <a:prstGeom prst="rect">
            <a:avLst/>
          </a:prstGeom>
          <a:noFill/>
          <a:ln>
            <a:noFill/>
          </a:ln>
        </p:spPr>
      </p:sp>
      <p:sp>
        <p:nvSpPr>
          <p:cNvPr id="804" name="Google Shape;804;p76"/>
          <p:cNvSpPr/>
          <p:nvPr>
            <p:ph idx="3" type="pic"/>
          </p:nvPr>
        </p:nvSpPr>
        <p:spPr>
          <a:xfrm>
            <a:off x="733000" y="2676850"/>
            <a:ext cx="3337800" cy="1931700"/>
          </a:xfrm>
          <a:prstGeom prst="rect">
            <a:avLst/>
          </a:prstGeom>
          <a:noFill/>
          <a:ln>
            <a:noFill/>
          </a:ln>
        </p:spPr>
      </p:sp>
      <p:sp>
        <p:nvSpPr>
          <p:cNvPr id="805" name="Google Shape;805;p76"/>
          <p:cNvSpPr/>
          <p:nvPr>
            <p:ph idx="4" type="pic"/>
          </p:nvPr>
        </p:nvSpPr>
        <p:spPr>
          <a:xfrm>
            <a:off x="4305100" y="542575"/>
            <a:ext cx="4123800" cy="1931700"/>
          </a:xfrm>
          <a:prstGeom prst="rect">
            <a:avLst/>
          </a:prstGeom>
          <a:noFill/>
          <a:ln>
            <a:noFill/>
          </a:ln>
        </p:spPr>
      </p:sp>
      <p:sp>
        <p:nvSpPr>
          <p:cNvPr id="806" name="Google Shape;806;p7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76"/>
          <p:cNvGrpSpPr/>
          <p:nvPr/>
        </p:nvGrpSpPr>
        <p:grpSpPr>
          <a:xfrm rot="-2700000">
            <a:off x="8699018" y="657053"/>
            <a:ext cx="650311" cy="335744"/>
            <a:chOff x="2913850" y="4730325"/>
            <a:chExt cx="650225" cy="335700"/>
          </a:xfrm>
        </p:grpSpPr>
        <p:sp>
          <p:nvSpPr>
            <p:cNvPr id="808" name="Google Shape;808;p7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76"/>
          <p:cNvGrpSpPr/>
          <p:nvPr/>
        </p:nvGrpSpPr>
        <p:grpSpPr>
          <a:xfrm>
            <a:off x="-217225" y="-68635"/>
            <a:ext cx="9506275" cy="5504738"/>
            <a:chOff x="-217225" y="-68635"/>
            <a:chExt cx="9506275" cy="5504738"/>
          </a:xfrm>
        </p:grpSpPr>
        <p:sp>
          <p:nvSpPr>
            <p:cNvPr id="811" name="Google Shape;811;p76"/>
            <p:cNvSpPr/>
            <p:nvPr/>
          </p:nvSpPr>
          <p:spPr>
            <a:xfrm>
              <a:off x="5352700" y="-68635"/>
              <a:ext cx="3936350" cy="479475"/>
            </a:xfrm>
            <a:custGeom>
              <a:rect b="b" l="l" r="r" t="t"/>
              <a:pathLst>
                <a:path extrusionOk="0" h="19179" w="157454">
                  <a:moveTo>
                    <a:pt x="0" y="278"/>
                  </a:moveTo>
                  <a:cubicBezTo>
                    <a:pt x="7785" y="3427"/>
                    <a:pt x="25499" y="19217"/>
                    <a:pt x="46712" y="19173"/>
                  </a:cubicBezTo>
                  <a:cubicBezTo>
                    <a:pt x="67925" y="19129"/>
                    <a:pt x="111662" y="279"/>
                    <a:pt x="127276" y="16"/>
                  </a:cubicBezTo>
                  <a:cubicBezTo>
                    <a:pt x="142890" y="-246"/>
                    <a:pt x="135367" y="15586"/>
                    <a:pt x="140397" y="17598"/>
                  </a:cubicBezTo>
                  <a:cubicBezTo>
                    <a:pt x="145427" y="19610"/>
                    <a:pt x="154611" y="13006"/>
                    <a:pt x="157454" y="12087"/>
                  </a:cubicBezTo>
                </a:path>
              </a:pathLst>
            </a:custGeom>
            <a:noFill/>
            <a:ln cap="flat" cmpd="sng" w="9525">
              <a:solidFill>
                <a:schemeClr val="dk1"/>
              </a:solidFill>
              <a:prstDash val="solid"/>
              <a:round/>
              <a:headEnd len="med" w="med" type="none"/>
              <a:tailEnd len="med" w="med" type="none"/>
            </a:ln>
          </p:spPr>
        </p:sp>
        <p:sp>
          <p:nvSpPr>
            <p:cNvPr id="812" name="Google Shape;812;p76"/>
            <p:cNvSpPr/>
            <p:nvPr/>
          </p:nvSpPr>
          <p:spPr>
            <a:xfrm>
              <a:off x="-217225" y="3872853"/>
              <a:ext cx="2768575" cy="1563250"/>
            </a:xfrm>
            <a:custGeom>
              <a:rect b="b" l="l" r="r" t="t"/>
              <a:pathLst>
                <a:path extrusionOk="0" h="62530" w="110743">
                  <a:moveTo>
                    <a:pt x="0" y="6634"/>
                  </a:moveTo>
                  <a:cubicBezTo>
                    <a:pt x="4505" y="5934"/>
                    <a:pt x="21999" y="-4650"/>
                    <a:pt x="27029" y="2435"/>
                  </a:cubicBezTo>
                  <a:cubicBezTo>
                    <a:pt x="32059" y="9520"/>
                    <a:pt x="18414" y="43854"/>
                    <a:pt x="30179" y="49146"/>
                  </a:cubicBezTo>
                  <a:cubicBezTo>
                    <a:pt x="41944" y="54438"/>
                    <a:pt x="84194" y="31957"/>
                    <a:pt x="97621" y="34188"/>
                  </a:cubicBezTo>
                  <a:cubicBezTo>
                    <a:pt x="111048" y="36419"/>
                    <a:pt x="108556" y="57806"/>
                    <a:pt x="110743" y="62530"/>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813" name="Shape 813"/>
        <p:cNvGrpSpPr/>
        <p:nvPr/>
      </p:nvGrpSpPr>
      <p:grpSpPr>
        <a:xfrm>
          <a:off x="0" y="0"/>
          <a:ext cx="0" cy="0"/>
          <a:chOff x="0" y="0"/>
          <a:chExt cx="0" cy="0"/>
        </a:xfrm>
      </p:grpSpPr>
      <p:pic>
        <p:nvPicPr>
          <p:cNvPr id="814" name="Google Shape;814;p77"/>
          <p:cNvPicPr preferRelativeResize="0"/>
          <p:nvPr/>
        </p:nvPicPr>
        <p:blipFill>
          <a:blip r:embed="rId2">
            <a:alphaModFix/>
          </a:blip>
          <a:stretch>
            <a:fillRect/>
          </a:stretch>
        </p:blipFill>
        <p:spPr>
          <a:xfrm>
            <a:off x="0" y="0"/>
            <a:ext cx="9144000" cy="5143527"/>
          </a:xfrm>
          <a:prstGeom prst="rect">
            <a:avLst/>
          </a:prstGeom>
          <a:noFill/>
          <a:ln>
            <a:noFill/>
          </a:ln>
        </p:spPr>
      </p:pic>
      <p:sp>
        <p:nvSpPr>
          <p:cNvPr id="815" name="Google Shape;815;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16" name="Google Shape;816;p77"/>
          <p:cNvSpPr txBox="1"/>
          <p:nvPr>
            <p:ph idx="1" type="subTitle"/>
          </p:nvPr>
        </p:nvSpPr>
        <p:spPr>
          <a:xfrm>
            <a:off x="720000" y="1017724"/>
            <a:ext cx="77040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atin typeface="Barlow"/>
                <a:ea typeface="Barlow"/>
                <a:cs typeface="Barlow"/>
                <a:sym typeface="Barlow"/>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17" name="Google Shape;817;p7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77"/>
          <p:cNvGrpSpPr/>
          <p:nvPr/>
        </p:nvGrpSpPr>
        <p:grpSpPr>
          <a:xfrm rot="-1798635">
            <a:off x="136297" y="4369377"/>
            <a:ext cx="650282" cy="335730"/>
            <a:chOff x="2913850" y="4730325"/>
            <a:chExt cx="650225" cy="335700"/>
          </a:xfrm>
        </p:grpSpPr>
        <p:sp>
          <p:nvSpPr>
            <p:cNvPr id="819" name="Google Shape;819;p7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77"/>
          <p:cNvGrpSpPr/>
          <p:nvPr/>
        </p:nvGrpSpPr>
        <p:grpSpPr>
          <a:xfrm>
            <a:off x="-914975" y="-175875"/>
            <a:ext cx="10552875" cy="5514475"/>
            <a:chOff x="-914975" y="-175875"/>
            <a:chExt cx="10552875" cy="5514475"/>
          </a:xfrm>
        </p:grpSpPr>
        <p:sp>
          <p:nvSpPr>
            <p:cNvPr id="822" name="Google Shape;822;p77"/>
            <p:cNvSpPr/>
            <p:nvPr/>
          </p:nvSpPr>
          <p:spPr>
            <a:xfrm>
              <a:off x="5274350" y="-175875"/>
              <a:ext cx="4363550" cy="2124475"/>
            </a:xfrm>
            <a:custGeom>
              <a:rect b="b" l="l" r="r" t="t"/>
              <a:pathLst>
                <a:path extrusionOk="0" h="84979" w="174542">
                  <a:moveTo>
                    <a:pt x="0" y="0"/>
                  </a:moveTo>
                  <a:cubicBezTo>
                    <a:pt x="11532" y="3815"/>
                    <a:pt x="50558" y="20214"/>
                    <a:pt x="69194" y="22889"/>
                  </a:cubicBezTo>
                  <a:cubicBezTo>
                    <a:pt x="87830" y="25564"/>
                    <a:pt x="102826" y="15259"/>
                    <a:pt x="111815" y="16048"/>
                  </a:cubicBezTo>
                  <a:cubicBezTo>
                    <a:pt x="120804" y="16837"/>
                    <a:pt x="115454" y="26003"/>
                    <a:pt x="123128" y="27625"/>
                  </a:cubicBezTo>
                  <a:cubicBezTo>
                    <a:pt x="130802" y="29248"/>
                    <a:pt x="153867" y="18987"/>
                    <a:pt x="157857" y="25783"/>
                  </a:cubicBezTo>
                  <a:cubicBezTo>
                    <a:pt x="161847" y="32580"/>
                    <a:pt x="144746" y="59327"/>
                    <a:pt x="147070" y="68404"/>
                  </a:cubicBezTo>
                  <a:cubicBezTo>
                    <a:pt x="149394" y="77481"/>
                    <a:pt x="167285" y="77482"/>
                    <a:pt x="171801" y="80244"/>
                  </a:cubicBezTo>
                  <a:cubicBezTo>
                    <a:pt x="176318" y="83007"/>
                    <a:pt x="173774" y="84190"/>
                    <a:pt x="174169" y="84979"/>
                  </a:cubicBezTo>
                </a:path>
              </a:pathLst>
            </a:custGeom>
            <a:noFill/>
            <a:ln cap="flat" cmpd="sng" w="9525">
              <a:solidFill>
                <a:schemeClr val="dk1"/>
              </a:solidFill>
              <a:prstDash val="solid"/>
              <a:round/>
              <a:headEnd len="med" w="med" type="none"/>
              <a:tailEnd len="med" w="med" type="none"/>
            </a:ln>
          </p:spPr>
        </p:sp>
        <p:sp>
          <p:nvSpPr>
            <p:cNvPr id="823" name="Google Shape;823;p77"/>
            <p:cNvSpPr/>
            <p:nvPr/>
          </p:nvSpPr>
          <p:spPr>
            <a:xfrm>
              <a:off x="-914975" y="4608500"/>
              <a:ext cx="2218853" cy="730100"/>
            </a:xfrm>
            <a:custGeom>
              <a:rect b="b" l="l" r="r" t="t"/>
              <a:pathLst>
                <a:path extrusionOk="0" h="29204" w="137072">
                  <a:moveTo>
                    <a:pt x="0" y="0"/>
                  </a:moveTo>
                  <a:cubicBezTo>
                    <a:pt x="7761" y="1754"/>
                    <a:pt x="32931" y="7762"/>
                    <a:pt x="46568" y="10524"/>
                  </a:cubicBezTo>
                  <a:cubicBezTo>
                    <a:pt x="60205" y="13287"/>
                    <a:pt x="70334" y="17057"/>
                    <a:pt x="81822" y="16575"/>
                  </a:cubicBezTo>
                  <a:cubicBezTo>
                    <a:pt x="93310" y="16093"/>
                    <a:pt x="106290" y="5525"/>
                    <a:pt x="115498" y="7630"/>
                  </a:cubicBezTo>
                  <a:cubicBezTo>
                    <a:pt x="124706" y="9735"/>
                    <a:pt x="133476" y="25608"/>
                    <a:pt x="137072" y="29204"/>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824" name="Shape 824"/>
        <p:cNvGrpSpPr/>
        <p:nvPr/>
      </p:nvGrpSpPr>
      <p:grpSpPr>
        <a:xfrm>
          <a:off x="0" y="0"/>
          <a:ext cx="0" cy="0"/>
          <a:chOff x="0" y="0"/>
          <a:chExt cx="0" cy="0"/>
        </a:xfrm>
      </p:grpSpPr>
      <p:pic>
        <p:nvPicPr>
          <p:cNvPr id="825" name="Google Shape;825;p78"/>
          <p:cNvPicPr preferRelativeResize="0"/>
          <p:nvPr/>
        </p:nvPicPr>
        <p:blipFill>
          <a:blip r:embed="rId2">
            <a:alphaModFix/>
          </a:blip>
          <a:stretch>
            <a:fillRect/>
          </a:stretch>
        </p:blipFill>
        <p:spPr>
          <a:xfrm>
            <a:off x="0" y="0"/>
            <a:ext cx="9144000" cy="5143527"/>
          </a:xfrm>
          <a:prstGeom prst="rect">
            <a:avLst/>
          </a:prstGeom>
          <a:noFill/>
          <a:ln>
            <a:noFill/>
          </a:ln>
        </p:spPr>
      </p:pic>
      <p:sp>
        <p:nvSpPr>
          <p:cNvPr id="826" name="Google Shape;826;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27" name="Google Shape;827;p78"/>
          <p:cNvSpPr txBox="1"/>
          <p:nvPr>
            <p:ph idx="1" type="subTitle"/>
          </p:nvPr>
        </p:nvSpPr>
        <p:spPr>
          <a:xfrm>
            <a:off x="720000" y="1017725"/>
            <a:ext cx="4949100" cy="301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28" name="Google Shape;828;p78"/>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78"/>
          <p:cNvGrpSpPr/>
          <p:nvPr/>
        </p:nvGrpSpPr>
        <p:grpSpPr>
          <a:xfrm rot="-3900959">
            <a:off x="8736423" y="436528"/>
            <a:ext cx="650278" cy="335728"/>
            <a:chOff x="2913850" y="4730325"/>
            <a:chExt cx="650225" cy="335700"/>
          </a:xfrm>
        </p:grpSpPr>
        <p:sp>
          <p:nvSpPr>
            <p:cNvPr id="830" name="Google Shape;830;p7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8"/>
          <p:cNvGrpSpPr/>
          <p:nvPr/>
        </p:nvGrpSpPr>
        <p:grpSpPr>
          <a:xfrm>
            <a:off x="-203413" y="-145787"/>
            <a:ext cx="9794338" cy="5345034"/>
            <a:chOff x="-203413" y="-145787"/>
            <a:chExt cx="9794338" cy="5345034"/>
          </a:xfrm>
        </p:grpSpPr>
        <p:sp>
          <p:nvSpPr>
            <p:cNvPr id="833" name="Google Shape;833;p78"/>
            <p:cNvSpPr/>
            <p:nvPr/>
          </p:nvSpPr>
          <p:spPr>
            <a:xfrm>
              <a:off x="5431225" y="-145787"/>
              <a:ext cx="4159700" cy="1595800"/>
            </a:xfrm>
            <a:custGeom>
              <a:rect b="b" l="l" r="r" t="t"/>
              <a:pathLst>
                <a:path extrusionOk="0" h="63832" w="166388">
                  <a:moveTo>
                    <a:pt x="0" y="0"/>
                  </a:moveTo>
                  <a:cubicBezTo>
                    <a:pt x="8672" y="4930"/>
                    <a:pt x="33762" y="28744"/>
                    <a:pt x="52029" y="29580"/>
                  </a:cubicBezTo>
                  <a:cubicBezTo>
                    <a:pt x="70297" y="30416"/>
                    <a:pt x="95871" y="-572"/>
                    <a:pt x="109605" y="5018"/>
                  </a:cubicBezTo>
                  <a:cubicBezTo>
                    <a:pt x="123339" y="10608"/>
                    <a:pt x="124967" y="57839"/>
                    <a:pt x="134431" y="63121"/>
                  </a:cubicBezTo>
                  <a:cubicBezTo>
                    <a:pt x="143895" y="68403"/>
                    <a:pt x="161062" y="41113"/>
                    <a:pt x="166388" y="36711"/>
                  </a:cubicBezTo>
                </a:path>
              </a:pathLst>
            </a:custGeom>
            <a:noFill/>
            <a:ln cap="flat" cmpd="sng" w="9525">
              <a:solidFill>
                <a:schemeClr val="dk1"/>
              </a:solidFill>
              <a:prstDash val="solid"/>
              <a:round/>
              <a:headEnd len="med" w="med" type="none"/>
              <a:tailEnd len="med" w="med" type="none"/>
            </a:ln>
          </p:spPr>
        </p:sp>
        <p:sp>
          <p:nvSpPr>
            <p:cNvPr id="834" name="Google Shape;834;p78"/>
            <p:cNvSpPr/>
            <p:nvPr/>
          </p:nvSpPr>
          <p:spPr>
            <a:xfrm>
              <a:off x="-203413" y="4484922"/>
              <a:ext cx="3679800" cy="714325"/>
            </a:xfrm>
            <a:custGeom>
              <a:rect b="b" l="l" r="r" t="t"/>
              <a:pathLst>
                <a:path extrusionOk="0" h="28573" w="147192">
                  <a:moveTo>
                    <a:pt x="1769" y="13797"/>
                  </a:moveTo>
                  <a:cubicBezTo>
                    <a:pt x="2121" y="13093"/>
                    <a:pt x="-3557" y="11596"/>
                    <a:pt x="3882" y="9571"/>
                  </a:cubicBezTo>
                  <a:cubicBezTo>
                    <a:pt x="11321" y="7546"/>
                    <a:pt x="37864" y="-509"/>
                    <a:pt x="46403" y="1648"/>
                  </a:cubicBezTo>
                  <a:cubicBezTo>
                    <a:pt x="54943" y="3805"/>
                    <a:pt x="43146" y="22777"/>
                    <a:pt x="55119" y="22513"/>
                  </a:cubicBezTo>
                  <a:cubicBezTo>
                    <a:pt x="67092" y="22249"/>
                    <a:pt x="102896" y="-947"/>
                    <a:pt x="118241" y="63"/>
                  </a:cubicBezTo>
                  <a:cubicBezTo>
                    <a:pt x="133587" y="1073"/>
                    <a:pt x="142367" y="23821"/>
                    <a:pt x="147192" y="2857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35" name="Shape 835"/>
        <p:cNvGrpSpPr/>
        <p:nvPr/>
      </p:nvGrpSpPr>
      <p:grpSpPr>
        <a:xfrm>
          <a:off x="0" y="0"/>
          <a:ext cx="0" cy="0"/>
          <a:chOff x="0" y="0"/>
          <a:chExt cx="0" cy="0"/>
        </a:xfrm>
      </p:grpSpPr>
      <p:pic>
        <p:nvPicPr>
          <p:cNvPr id="836" name="Google Shape;836;p79"/>
          <p:cNvPicPr preferRelativeResize="0"/>
          <p:nvPr/>
        </p:nvPicPr>
        <p:blipFill>
          <a:blip r:embed="rId2">
            <a:alphaModFix/>
          </a:blip>
          <a:stretch>
            <a:fillRect/>
          </a:stretch>
        </p:blipFill>
        <p:spPr>
          <a:xfrm>
            <a:off x="0" y="0"/>
            <a:ext cx="9144000" cy="5143527"/>
          </a:xfrm>
          <a:prstGeom prst="rect">
            <a:avLst/>
          </a:prstGeom>
          <a:noFill/>
          <a:ln>
            <a:noFill/>
          </a:ln>
        </p:spPr>
      </p:pic>
      <p:sp>
        <p:nvSpPr>
          <p:cNvPr id="837" name="Google Shape;837;p79"/>
          <p:cNvSpPr txBox="1"/>
          <p:nvPr>
            <p:ph hasCustomPrompt="1" type="title"/>
          </p:nvPr>
        </p:nvSpPr>
        <p:spPr>
          <a:xfrm>
            <a:off x="5492798" y="2142807"/>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38" name="Google Shape;838;p79"/>
          <p:cNvSpPr txBox="1"/>
          <p:nvPr>
            <p:ph idx="1" type="subTitle"/>
          </p:nvPr>
        </p:nvSpPr>
        <p:spPr>
          <a:xfrm>
            <a:off x="5492809" y="2729105"/>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839" name="Google Shape;839;p79"/>
          <p:cNvSpPr txBox="1"/>
          <p:nvPr>
            <p:ph hasCustomPrompt="1" idx="2" type="title"/>
          </p:nvPr>
        </p:nvSpPr>
        <p:spPr>
          <a:xfrm>
            <a:off x="5492809" y="1013825"/>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40" name="Google Shape;840;p79"/>
          <p:cNvSpPr txBox="1"/>
          <p:nvPr>
            <p:ph idx="3" type="subTitle"/>
          </p:nvPr>
        </p:nvSpPr>
        <p:spPr>
          <a:xfrm>
            <a:off x="5492809" y="1600110"/>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841" name="Google Shape;841;p79"/>
          <p:cNvSpPr txBox="1"/>
          <p:nvPr>
            <p:ph hasCustomPrompt="1" idx="4" type="title"/>
          </p:nvPr>
        </p:nvSpPr>
        <p:spPr>
          <a:xfrm>
            <a:off x="5492798" y="3271779"/>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42" name="Google Shape;842;p79"/>
          <p:cNvSpPr txBox="1"/>
          <p:nvPr>
            <p:ph idx="5" type="subTitle"/>
          </p:nvPr>
        </p:nvSpPr>
        <p:spPr>
          <a:xfrm>
            <a:off x="5492809" y="3858076"/>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843" name="Google Shape;843;p79"/>
          <p:cNvGrpSpPr/>
          <p:nvPr/>
        </p:nvGrpSpPr>
        <p:grpSpPr>
          <a:xfrm rot="-3900959">
            <a:off x="454373" y="334240"/>
            <a:ext cx="650278" cy="335728"/>
            <a:chOff x="2913850" y="4730325"/>
            <a:chExt cx="650225" cy="335700"/>
          </a:xfrm>
        </p:grpSpPr>
        <p:sp>
          <p:nvSpPr>
            <p:cNvPr id="844" name="Google Shape;844;p7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9"/>
          <p:cNvGrpSpPr/>
          <p:nvPr/>
        </p:nvGrpSpPr>
        <p:grpSpPr>
          <a:xfrm>
            <a:off x="-420655" y="-98444"/>
            <a:ext cx="9746655" cy="5443244"/>
            <a:chOff x="-420655" y="-98444"/>
            <a:chExt cx="9746655" cy="5443244"/>
          </a:xfrm>
        </p:grpSpPr>
        <p:sp>
          <p:nvSpPr>
            <p:cNvPr id="847" name="Google Shape;847;p79"/>
            <p:cNvSpPr/>
            <p:nvPr/>
          </p:nvSpPr>
          <p:spPr>
            <a:xfrm>
              <a:off x="4741575" y="3457100"/>
              <a:ext cx="4584425" cy="1887700"/>
            </a:xfrm>
            <a:custGeom>
              <a:rect b="b" l="l" r="r" t="t"/>
              <a:pathLst>
                <a:path extrusionOk="0" h="75508" w="183377">
                  <a:moveTo>
                    <a:pt x="0" y="75508"/>
                  </a:moveTo>
                  <a:cubicBezTo>
                    <a:pt x="9208" y="71693"/>
                    <a:pt x="37360" y="53714"/>
                    <a:pt x="55250" y="52618"/>
                  </a:cubicBezTo>
                  <a:cubicBezTo>
                    <a:pt x="73140" y="51522"/>
                    <a:pt x="94582" y="68492"/>
                    <a:pt x="107342" y="68930"/>
                  </a:cubicBezTo>
                  <a:cubicBezTo>
                    <a:pt x="120102" y="69369"/>
                    <a:pt x="120848" y="59327"/>
                    <a:pt x="131810" y="55249"/>
                  </a:cubicBezTo>
                  <a:cubicBezTo>
                    <a:pt x="142772" y="51171"/>
                    <a:pt x="164522" y="53671"/>
                    <a:pt x="173116" y="44463"/>
                  </a:cubicBezTo>
                  <a:cubicBezTo>
                    <a:pt x="181711" y="35255"/>
                    <a:pt x="181667" y="7411"/>
                    <a:pt x="183377" y="0"/>
                  </a:cubicBezTo>
                </a:path>
              </a:pathLst>
            </a:custGeom>
            <a:noFill/>
            <a:ln cap="flat" cmpd="sng" w="9525">
              <a:solidFill>
                <a:schemeClr val="dk1"/>
              </a:solidFill>
              <a:prstDash val="solid"/>
              <a:round/>
              <a:headEnd len="med" w="med" type="none"/>
              <a:tailEnd len="med" w="med" type="none"/>
            </a:ln>
          </p:spPr>
        </p:sp>
        <p:sp>
          <p:nvSpPr>
            <p:cNvPr id="848" name="Google Shape;848;p79"/>
            <p:cNvSpPr/>
            <p:nvPr/>
          </p:nvSpPr>
          <p:spPr>
            <a:xfrm rot="-576993">
              <a:off x="-355893" y="161774"/>
              <a:ext cx="3203232" cy="1045169"/>
            </a:xfrm>
            <a:custGeom>
              <a:rect b="b" l="l" r="r" t="t"/>
              <a:pathLst>
                <a:path extrusionOk="0" h="41805" w="117866">
                  <a:moveTo>
                    <a:pt x="0" y="40517"/>
                  </a:moveTo>
                  <a:cubicBezTo>
                    <a:pt x="6314" y="40254"/>
                    <a:pt x="25958" y="44419"/>
                    <a:pt x="37885" y="38938"/>
                  </a:cubicBezTo>
                  <a:cubicBezTo>
                    <a:pt x="49812" y="33457"/>
                    <a:pt x="62047" y="11270"/>
                    <a:pt x="71562" y="7630"/>
                  </a:cubicBezTo>
                  <a:cubicBezTo>
                    <a:pt x="81077" y="3991"/>
                    <a:pt x="87260" y="18373"/>
                    <a:pt x="94977" y="17101"/>
                  </a:cubicBezTo>
                  <a:cubicBezTo>
                    <a:pt x="102694" y="15829"/>
                    <a:pt x="114051" y="2850"/>
                    <a:pt x="117866" y="0"/>
                  </a:cubicBezTo>
                </a:path>
              </a:pathLst>
            </a:custGeom>
            <a:noFill/>
            <a:ln cap="flat" cmpd="sng" w="9525">
              <a:solidFill>
                <a:schemeClr val="dk1"/>
              </a:solidFill>
              <a:prstDash val="solid"/>
              <a:round/>
              <a:headEnd len="med" w="med" type="none"/>
              <a:tailEnd len="med" w="med" type="none"/>
            </a:ln>
          </p:spPr>
        </p:sp>
      </p:grpSp>
      <p:sp>
        <p:nvSpPr>
          <p:cNvPr id="849" name="Google Shape;849;p79"/>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50" name="Shape 850"/>
        <p:cNvGrpSpPr/>
        <p:nvPr/>
      </p:nvGrpSpPr>
      <p:grpSpPr>
        <a:xfrm>
          <a:off x="0" y="0"/>
          <a:ext cx="0" cy="0"/>
          <a:chOff x="0" y="0"/>
          <a:chExt cx="0" cy="0"/>
        </a:xfrm>
      </p:grpSpPr>
      <p:pic>
        <p:nvPicPr>
          <p:cNvPr id="851" name="Google Shape;851;p80"/>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852" name="Google Shape;852;p80"/>
          <p:cNvGrpSpPr/>
          <p:nvPr/>
        </p:nvGrpSpPr>
        <p:grpSpPr>
          <a:xfrm rot="-3900959">
            <a:off x="153248" y="3914440"/>
            <a:ext cx="650278" cy="335728"/>
            <a:chOff x="2913850" y="4730325"/>
            <a:chExt cx="650225" cy="335700"/>
          </a:xfrm>
        </p:grpSpPr>
        <p:sp>
          <p:nvSpPr>
            <p:cNvPr id="853" name="Google Shape;853;p8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80"/>
          <p:cNvGrpSpPr/>
          <p:nvPr/>
        </p:nvGrpSpPr>
        <p:grpSpPr>
          <a:xfrm>
            <a:off x="-609634" y="-627902"/>
            <a:ext cx="10937990" cy="7260588"/>
            <a:chOff x="-609634" y="-627902"/>
            <a:chExt cx="10937990" cy="7260588"/>
          </a:xfrm>
        </p:grpSpPr>
        <p:sp>
          <p:nvSpPr>
            <p:cNvPr id="856" name="Google Shape;856;p80"/>
            <p:cNvSpPr/>
            <p:nvPr/>
          </p:nvSpPr>
          <p:spPr>
            <a:xfrm rot="583790">
              <a:off x="5231527" y="-201349"/>
              <a:ext cx="5090819" cy="504417"/>
            </a:xfrm>
            <a:custGeom>
              <a:rect b="b" l="l" r="r" t="t"/>
              <a:pathLst>
                <a:path extrusionOk="0" h="20177" w="203636">
                  <a:moveTo>
                    <a:pt x="0" y="18680"/>
                  </a:moveTo>
                  <a:cubicBezTo>
                    <a:pt x="9252" y="17058"/>
                    <a:pt x="37973" y="8727"/>
                    <a:pt x="55513" y="8946"/>
                  </a:cubicBezTo>
                  <a:cubicBezTo>
                    <a:pt x="73053" y="9165"/>
                    <a:pt x="91952" y="21443"/>
                    <a:pt x="105238" y="19996"/>
                  </a:cubicBezTo>
                  <a:cubicBezTo>
                    <a:pt x="118524" y="18549"/>
                    <a:pt x="125453" y="1009"/>
                    <a:pt x="135231" y="263"/>
                  </a:cubicBezTo>
                  <a:cubicBezTo>
                    <a:pt x="145009" y="-482"/>
                    <a:pt x="152507" y="15567"/>
                    <a:pt x="163908" y="15523"/>
                  </a:cubicBezTo>
                  <a:cubicBezTo>
                    <a:pt x="175309" y="15479"/>
                    <a:pt x="197015" y="2587"/>
                    <a:pt x="203636" y="0"/>
                  </a:cubicBezTo>
                </a:path>
              </a:pathLst>
            </a:custGeom>
            <a:noFill/>
            <a:ln cap="flat" cmpd="sng" w="9525">
              <a:solidFill>
                <a:schemeClr val="dk1"/>
              </a:solidFill>
              <a:prstDash val="solid"/>
              <a:round/>
              <a:headEnd len="med" w="med" type="none"/>
              <a:tailEnd len="med" w="med" type="none"/>
            </a:ln>
          </p:spPr>
        </p:sp>
        <p:sp>
          <p:nvSpPr>
            <p:cNvPr id="857" name="Google Shape;857;p80"/>
            <p:cNvSpPr/>
            <p:nvPr/>
          </p:nvSpPr>
          <p:spPr>
            <a:xfrm rot="-9195028">
              <a:off x="-535565" y="4678115"/>
              <a:ext cx="3650496" cy="1197098"/>
            </a:xfrm>
            <a:custGeom>
              <a:rect b="b" l="l" r="r" t="t"/>
              <a:pathLst>
                <a:path extrusionOk="0" h="47883" w="146017">
                  <a:moveTo>
                    <a:pt x="0" y="47883"/>
                  </a:moveTo>
                  <a:cubicBezTo>
                    <a:pt x="13067" y="44945"/>
                    <a:pt x="59722" y="31791"/>
                    <a:pt x="78402" y="30256"/>
                  </a:cubicBezTo>
                  <a:cubicBezTo>
                    <a:pt x="97082" y="28721"/>
                    <a:pt x="100809" y="43718"/>
                    <a:pt x="112078" y="38675"/>
                  </a:cubicBezTo>
                  <a:cubicBezTo>
                    <a:pt x="123347" y="33632"/>
                    <a:pt x="140361" y="6446"/>
                    <a:pt x="146017" y="0"/>
                  </a:cubicBezTo>
                </a:path>
              </a:pathLst>
            </a:custGeom>
            <a:noFill/>
            <a:ln cap="flat" cmpd="sng" w="9525">
              <a:solidFill>
                <a:schemeClr val="dk1"/>
              </a:solidFill>
              <a:prstDash val="solid"/>
              <a:round/>
              <a:headEnd len="med" w="med" type="none"/>
              <a:tailEnd len="med" w="med" type="none"/>
            </a:ln>
          </p:spPr>
        </p:sp>
      </p:grpSp>
      <p:sp>
        <p:nvSpPr>
          <p:cNvPr id="858" name="Google Shape;858;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59" name="Google Shape;859;p80"/>
          <p:cNvSpPr txBox="1"/>
          <p:nvPr>
            <p:ph idx="1" type="subTitle"/>
          </p:nvPr>
        </p:nvSpPr>
        <p:spPr>
          <a:xfrm>
            <a:off x="93762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0" name="Google Shape;860;p80"/>
          <p:cNvSpPr txBox="1"/>
          <p:nvPr>
            <p:ph idx="2" type="subTitle"/>
          </p:nvPr>
        </p:nvSpPr>
        <p:spPr>
          <a:xfrm>
            <a:off x="3484347"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1" name="Google Shape;861;p80"/>
          <p:cNvSpPr txBox="1"/>
          <p:nvPr>
            <p:ph idx="3" type="subTitle"/>
          </p:nvPr>
        </p:nvSpPr>
        <p:spPr>
          <a:xfrm>
            <a:off x="6031075" y="2507198"/>
            <a:ext cx="21753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2" name="Google Shape;862;p80"/>
          <p:cNvSpPr txBox="1"/>
          <p:nvPr>
            <p:ph idx="4" type="subTitle"/>
          </p:nvPr>
        </p:nvSpPr>
        <p:spPr>
          <a:xfrm>
            <a:off x="93762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3" name="Google Shape;863;p80"/>
          <p:cNvSpPr txBox="1"/>
          <p:nvPr>
            <p:ph idx="5" type="subTitle"/>
          </p:nvPr>
        </p:nvSpPr>
        <p:spPr>
          <a:xfrm>
            <a:off x="3484350"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4" name="Google Shape;864;p80"/>
          <p:cNvSpPr txBox="1"/>
          <p:nvPr>
            <p:ph idx="6" type="subTitle"/>
          </p:nvPr>
        </p:nvSpPr>
        <p:spPr>
          <a:xfrm>
            <a:off x="6031075" y="2043451"/>
            <a:ext cx="2175300" cy="527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5" name="Google Shape;865;p80"/>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66" name="Shape 866"/>
        <p:cNvGrpSpPr/>
        <p:nvPr/>
      </p:nvGrpSpPr>
      <p:grpSpPr>
        <a:xfrm>
          <a:off x="0" y="0"/>
          <a:ext cx="0" cy="0"/>
          <a:chOff x="0" y="0"/>
          <a:chExt cx="0" cy="0"/>
        </a:xfrm>
      </p:grpSpPr>
      <p:pic>
        <p:nvPicPr>
          <p:cNvPr id="867" name="Google Shape;867;p81"/>
          <p:cNvPicPr preferRelativeResize="0"/>
          <p:nvPr/>
        </p:nvPicPr>
        <p:blipFill>
          <a:blip r:embed="rId2">
            <a:alphaModFix/>
          </a:blip>
          <a:stretch>
            <a:fillRect/>
          </a:stretch>
        </p:blipFill>
        <p:spPr>
          <a:xfrm>
            <a:off x="0" y="0"/>
            <a:ext cx="9144000" cy="5143527"/>
          </a:xfrm>
          <a:prstGeom prst="rect">
            <a:avLst/>
          </a:prstGeom>
          <a:noFill/>
          <a:ln>
            <a:noFill/>
          </a:ln>
        </p:spPr>
      </p:pic>
      <p:sp>
        <p:nvSpPr>
          <p:cNvPr id="868" name="Google Shape;868;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69" name="Google Shape;869;p81"/>
          <p:cNvSpPr txBox="1"/>
          <p:nvPr>
            <p:ph idx="1" type="subTitle"/>
          </p:nvPr>
        </p:nvSpPr>
        <p:spPr>
          <a:xfrm>
            <a:off x="1163725"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0" name="Google Shape;870;p81"/>
          <p:cNvSpPr txBox="1"/>
          <p:nvPr>
            <p:ph idx="2" type="subTitle"/>
          </p:nvPr>
        </p:nvSpPr>
        <p:spPr>
          <a:xfrm>
            <a:off x="1163725"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1" name="Google Shape;871;p81"/>
          <p:cNvSpPr txBox="1"/>
          <p:nvPr>
            <p:ph idx="3" type="subTitle"/>
          </p:nvPr>
        </p:nvSpPr>
        <p:spPr>
          <a:xfrm>
            <a:off x="5013250" y="1949050"/>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2" name="Google Shape;872;p81"/>
          <p:cNvSpPr txBox="1"/>
          <p:nvPr>
            <p:ph idx="4" type="subTitle"/>
          </p:nvPr>
        </p:nvSpPr>
        <p:spPr>
          <a:xfrm>
            <a:off x="1163725"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3" name="Google Shape;873;p81"/>
          <p:cNvSpPr txBox="1"/>
          <p:nvPr>
            <p:ph idx="5" type="subTitle"/>
          </p:nvPr>
        </p:nvSpPr>
        <p:spPr>
          <a:xfrm>
            <a:off x="5013250" y="3773575"/>
            <a:ext cx="2967000" cy="833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4" name="Google Shape;874;p81"/>
          <p:cNvSpPr txBox="1"/>
          <p:nvPr>
            <p:ph idx="6" type="subTitle"/>
          </p:nvPr>
        </p:nvSpPr>
        <p:spPr>
          <a:xfrm>
            <a:off x="1163725"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5" name="Google Shape;875;p81"/>
          <p:cNvSpPr txBox="1"/>
          <p:nvPr>
            <p:ph idx="7" type="subTitle"/>
          </p:nvPr>
        </p:nvSpPr>
        <p:spPr>
          <a:xfrm>
            <a:off x="5013250" y="1496975"/>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6" name="Google Shape;876;p81"/>
          <p:cNvSpPr txBox="1"/>
          <p:nvPr>
            <p:ph idx="8" type="subTitle"/>
          </p:nvPr>
        </p:nvSpPr>
        <p:spPr>
          <a:xfrm>
            <a:off x="5013250" y="3321500"/>
            <a:ext cx="2967000" cy="5259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7" name="Google Shape;877;p8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81"/>
          <p:cNvGrpSpPr/>
          <p:nvPr/>
        </p:nvGrpSpPr>
        <p:grpSpPr>
          <a:xfrm rot="-1373004">
            <a:off x="129486" y="4869891"/>
            <a:ext cx="650297" cy="335737"/>
            <a:chOff x="2913850" y="4730325"/>
            <a:chExt cx="650225" cy="335700"/>
          </a:xfrm>
        </p:grpSpPr>
        <p:sp>
          <p:nvSpPr>
            <p:cNvPr id="879" name="Google Shape;879;p8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81"/>
          <p:cNvGrpSpPr/>
          <p:nvPr/>
        </p:nvGrpSpPr>
        <p:grpSpPr>
          <a:xfrm>
            <a:off x="-591236" y="-35525"/>
            <a:ext cx="9943536" cy="5446025"/>
            <a:chOff x="-591236" y="-35525"/>
            <a:chExt cx="9943536" cy="5446025"/>
          </a:xfrm>
        </p:grpSpPr>
        <p:sp>
          <p:nvSpPr>
            <p:cNvPr id="882" name="Google Shape;882;p81"/>
            <p:cNvSpPr/>
            <p:nvPr/>
          </p:nvSpPr>
          <p:spPr>
            <a:xfrm>
              <a:off x="3406375" y="-35525"/>
              <a:ext cx="5945925" cy="540450"/>
            </a:xfrm>
            <a:custGeom>
              <a:rect b="b" l="l" r="r" t="t"/>
              <a:pathLst>
                <a:path extrusionOk="0" h="21618" w="237837">
                  <a:moveTo>
                    <a:pt x="0" y="0"/>
                  </a:moveTo>
                  <a:cubicBezTo>
                    <a:pt x="15347" y="1272"/>
                    <a:pt x="61170" y="6972"/>
                    <a:pt x="92083" y="7630"/>
                  </a:cubicBezTo>
                  <a:cubicBezTo>
                    <a:pt x="122997" y="8288"/>
                    <a:pt x="166319" y="1623"/>
                    <a:pt x="185481" y="3947"/>
                  </a:cubicBezTo>
                  <a:cubicBezTo>
                    <a:pt x="204643" y="6271"/>
                    <a:pt x="198329" y="21223"/>
                    <a:pt x="207055" y="21574"/>
                  </a:cubicBezTo>
                  <a:cubicBezTo>
                    <a:pt x="215781" y="21925"/>
                    <a:pt x="232707" y="8639"/>
                    <a:pt x="237837" y="6052"/>
                  </a:cubicBezTo>
                </a:path>
              </a:pathLst>
            </a:custGeom>
            <a:noFill/>
            <a:ln cap="flat" cmpd="sng" w="9525">
              <a:solidFill>
                <a:schemeClr val="dk1"/>
              </a:solidFill>
              <a:prstDash val="solid"/>
              <a:round/>
              <a:headEnd len="med" w="med" type="none"/>
              <a:tailEnd len="med" w="med" type="none"/>
            </a:ln>
          </p:spPr>
        </p:sp>
        <p:sp>
          <p:nvSpPr>
            <p:cNvPr id="883" name="Google Shape;883;p81"/>
            <p:cNvSpPr/>
            <p:nvPr/>
          </p:nvSpPr>
          <p:spPr>
            <a:xfrm rot="664597">
              <a:off x="-572914" y="4549629"/>
              <a:ext cx="3496925" cy="529888"/>
            </a:xfrm>
            <a:custGeom>
              <a:rect b="b" l="l" r="r" t="t"/>
              <a:pathLst>
                <a:path extrusionOk="0" h="21195" w="174957">
                  <a:moveTo>
                    <a:pt x="0" y="21195"/>
                  </a:moveTo>
                  <a:cubicBezTo>
                    <a:pt x="9208" y="17687"/>
                    <a:pt x="39595" y="1332"/>
                    <a:pt x="55249" y="148"/>
                  </a:cubicBezTo>
                  <a:cubicBezTo>
                    <a:pt x="70903" y="-1036"/>
                    <a:pt x="79147" y="12601"/>
                    <a:pt x="93924" y="14092"/>
                  </a:cubicBezTo>
                  <a:cubicBezTo>
                    <a:pt x="108701" y="15583"/>
                    <a:pt x="130407" y="8041"/>
                    <a:pt x="143912" y="9093"/>
                  </a:cubicBezTo>
                  <a:cubicBezTo>
                    <a:pt x="157418" y="10145"/>
                    <a:pt x="169783" y="18521"/>
                    <a:pt x="174957" y="20406"/>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84" name="Shape 884"/>
        <p:cNvGrpSpPr/>
        <p:nvPr/>
      </p:nvGrpSpPr>
      <p:grpSpPr>
        <a:xfrm>
          <a:off x="0" y="0"/>
          <a:ext cx="0" cy="0"/>
          <a:chOff x="0" y="0"/>
          <a:chExt cx="0" cy="0"/>
        </a:xfrm>
      </p:grpSpPr>
      <p:pic>
        <p:nvPicPr>
          <p:cNvPr id="885" name="Google Shape;885;p82"/>
          <p:cNvPicPr preferRelativeResize="0"/>
          <p:nvPr/>
        </p:nvPicPr>
        <p:blipFill>
          <a:blip r:embed="rId2">
            <a:alphaModFix/>
          </a:blip>
          <a:stretch>
            <a:fillRect/>
          </a:stretch>
        </p:blipFill>
        <p:spPr>
          <a:xfrm>
            <a:off x="0" y="0"/>
            <a:ext cx="9144000" cy="5143527"/>
          </a:xfrm>
          <a:prstGeom prst="rect">
            <a:avLst/>
          </a:prstGeom>
          <a:noFill/>
          <a:ln>
            <a:noFill/>
          </a:ln>
        </p:spPr>
      </p:pic>
      <p:sp>
        <p:nvSpPr>
          <p:cNvPr id="886" name="Google Shape;886;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87" name="Google Shape;887;p82"/>
          <p:cNvSpPr txBox="1"/>
          <p:nvPr>
            <p:ph idx="1" type="subTitle"/>
          </p:nvPr>
        </p:nvSpPr>
        <p:spPr>
          <a:xfrm>
            <a:off x="1024775"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88" name="Google Shape;888;p82"/>
          <p:cNvSpPr txBox="1"/>
          <p:nvPr>
            <p:ph idx="2" type="subTitle"/>
          </p:nvPr>
        </p:nvSpPr>
        <p:spPr>
          <a:xfrm>
            <a:off x="3635689"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89" name="Google Shape;889;p82"/>
          <p:cNvSpPr txBox="1"/>
          <p:nvPr>
            <p:ph idx="3" type="subTitle"/>
          </p:nvPr>
        </p:nvSpPr>
        <p:spPr>
          <a:xfrm>
            <a:off x="1024775" y="3480275"/>
            <a:ext cx="22326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0" name="Google Shape;890;p82"/>
          <p:cNvSpPr txBox="1"/>
          <p:nvPr>
            <p:ph idx="4" type="subTitle"/>
          </p:nvPr>
        </p:nvSpPr>
        <p:spPr>
          <a:xfrm>
            <a:off x="3635689"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1" name="Google Shape;891;p82"/>
          <p:cNvSpPr txBox="1"/>
          <p:nvPr>
            <p:ph idx="5" type="subTitle"/>
          </p:nvPr>
        </p:nvSpPr>
        <p:spPr>
          <a:xfrm>
            <a:off x="6246597" y="1838627"/>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2" name="Google Shape;892;p82"/>
          <p:cNvSpPr txBox="1"/>
          <p:nvPr>
            <p:ph idx="6" type="subTitle"/>
          </p:nvPr>
        </p:nvSpPr>
        <p:spPr>
          <a:xfrm>
            <a:off x="6246597" y="3480275"/>
            <a:ext cx="2229900" cy="94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3" name="Google Shape;893;p82"/>
          <p:cNvSpPr txBox="1"/>
          <p:nvPr>
            <p:ph idx="7" type="subTitle"/>
          </p:nvPr>
        </p:nvSpPr>
        <p:spPr>
          <a:xfrm>
            <a:off x="1024775"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4" name="Google Shape;894;p82"/>
          <p:cNvSpPr txBox="1"/>
          <p:nvPr>
            <p:ph idx="8" type="subTitle"/>
          </p:nvPr>
        </p:nvSpPr>
        <p:spPr>
          <a:xfrm>
            <a:off x="3635686"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5" name="Google Shape;895;p82"/>
          <p:cNvSpPr txBox="1"/>
          <p:nvPr>
            <p:ph idx="9" type="subTitle"/>
          </p:nvPr>
        </p:nvSpPr>
        <p:spPr>
          <a:xfrm>
            <a:off x="6246590" y="1530850"/>
            <a:ext cx="22326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6" name="Google Shape;896;p82"/>
          <p:cNvSpPr txBox="1"/>
          <p:nvPr>
            <p:ph idx="13" type="subTitle"/>
          </p:nvPr>
        </p:nvSpPr>
        <p:spPr>
          <a:xfrm>
            <a:off x="1024775"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7" name="Google Shape;897;p82"/>
          <p:cNvSpPr txBox="1"/>
          <p:nvPr>
            <p:ph idx="14" type="subTitle"/>
          </p:nvPr>
        </p:nvSpPr>
        <p:spPr>
          <a:xfrm>
            <a:off x="3635686"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8" name="Google Shape;898;p82"/>
          <p:cNvSpPr txBox="1"/>
          <p:nvPr>
            <p:ph idx="15" type="subTitle"/>
          </p:nvPr>
        </p:nvSpPr>
        <p:spPr>
          <a:xfrm>
            <a:off x="6246590" y="3169277"/>
            <a:ext cx="2232600" cy="3771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9" name="Google Shape;899;p8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82"/>
          <p:cNvGrpSpPr/>
          <p:nvPr/>
        </p:nvGrpSpPr>
        <p:grpSpPr>
          <a:xfrm rot="-3900959">
            <a:off x="100473" y="3608678"/>
            <a:ext cx="650278" cy="335728"/>
            <a:chOff x="2913850" y="4730325"/>
            <a:chExt cx="650225" cy="335700"/>
          </a:xfrm>
        </p:grpSpPr>
        <p:sp>
          <p:nvSpPr>
            <p:cNvPr id="901" name="Google Shape;901;p8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82"/>
          <p:cNvGrpSpPr/>
          <p:nvPr/>
        </p:nvGrpSpPr>
        <p:grpSpPr>
          <a:xfrm>
            <a:off x="-125675" y="-48675"/>
            <a:ext cx="9477975" cy="5220275"/>
            <a:chOff x="-125675" y="-48675"/>
            <a:chExt cx="9477975" cy="5220275"/>
          </a:xfrm>
        </p:grpSpPr>
        <p:sp>
          <p:nvSpPr>
            <p:cNvPr id="904" name="Google Shape;904;p82"/>
            <p:cNvSpPr/>
            <p:nvPr/>
          </p:nvSpPr>
          <p:spPr>
            <a:xfrm>
              <a:off x="4866550" y="-48675"/>
              <a:ext cx="4485750" cy="1018950"/>
            </a:xfrm>
            <a:custGeom>
              <a:rect b="b" l="l" r="r" t="t"/>
              <a:pathLst>
                <a:path extrusionOk="0" h="40758" w="179430">
                  <a:moveTo>
                    <a:pt x="0" y="0"/>
                  </a:moveTo>
                  <a:cubicBezTo>
                    <a:pt x="20916" y="1973"/>
                    <a:pt x="101248" y="5087"/>
                    <a:pt x="125496" y="11840"/>
                  </a:cubicBezTo>
                  <a:cubicBezTo>
                    <a:pt x="149745" y="18593"/>
                    <a:pt x="136502" y="38588"/>
                    <a:pt x="145491" y="40517"/>
                  </a:cubicBezTo>
                  <a:cubicBezTo>
                    <a:pt x="154480" y="42446"/>
                    <a:pt x="173774" y="26266"/>
                    <a:pt x="179430" y="23416"/>
                  </a:cubicBezTo>
                </a:path>
              </a:pathLst>
            </a:custGeom>
            <a:noFill/>
            <a:ln cap="flat" cmpd="sng" w="9525">
              <a:solidFill>
                <a:schemeClr val="dk1"/>
              </a:solidFill>
              <a:prstDash val="solid"/>
              <a:round/>
              <a:headEnd len="med" w="med" type="none"/>
              <a:tailEnd len="med" w="med" type="none"/>
            </a:ln>
          </p:spPr>
        </p:sp>
        <p:sp>
          <p:nvSpPr>
            <p:cNvPr id="905" name="Google Shape;905;p82"/>
            <p:cNvSpPr/>
            <p:nvPr/>
          </p:nvSpPr>
          <p:spPr>
            <a:xfrm>
              <a:off x="-125675" y="4171825"/>
              <a:ext cx="2367850" cy="999775"/>
            </a:xfrm>
            <a:custGeom>
              <a:rect b="b" l="l" r="r" t="t"/>
              <a:pathLst>
                <a:path extrusionOk="0" h="39991" w="94714">
                  <a:moveTo>
                    <a:pt x="0" y="0"/>
                  </a:moveTo>
                  <a:cubicBezTo>
                    <a:pt x="3333" y="833"/>
                    <a:pt x="15742" y="-307"/>
                    <a:pt x="19995" y="4999"/>
                  </a:cubicBezTo>
                  <a:cubicBezTo>
                    <a:pt x="24248" y="10305"/>
                    <a:pt x="17846" y="29029"/>
                    <a:pt x="25520" y="31835"/>
                  </a:cubicBezTo>
                  <a:cubicBezTo>
                    <a:pt x="33194" y="34641"/>
                    <a:pt x="54505" y="20478"/>
                    <a:pt x="66037" y="21837"/>
                  </a:cubicBezTo>
                  <a:cubicBezTo>
                    <a:pt x="77569" y="23196"/>
                    <a:pt x="89935" y="36965"/>
                    <a:pt x="94714" y="39991"/>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906" name="Shape 906"/>
        <p:cNvGrpSpPr/>
        <p:nvPr/>
      </p:nvGrpSpPr>
      <p:grpSpPr>
        <a:xfrm>
          <a:off x="0" y="0"/>
          <a:ext cx="0" cy="0"/>
          <a:chOff x="0" y="0"/>
          <a:chExt cx="0" cy="0"/>
        </a:xfrm>
      </p:grpSpPr>
      <p:pic>
        <p:nvPicPr>
          <p:cNvPr id="907" name="Google Shape;907;p83"/>
          <p:cNvPicPr preferRelativeResize="0"/>
          <p:nvPr/>
        </p:nvPicPr>
        <p:blipFill>
          <a:blip r:embed="rId2">
            <a:alphaModFix/>
          </a:blip>
          <a:stretch>
            <a:fillRect/>
          </a:stretch>
        </p:blipFill>
        <p:spPr>
          <a:xfrm>
            <a:off x="0" y="0"/>
            <a:ext cx="9144000" cy="5143527"/>
          </a:xfrm>
          <a:prstGeom prst="rect">
            <a:avLst/>
          </a:prstGeom>
          <a:noFill/>
          <a:ln>
            <a:noFill/>
          </a:ln>
        </p:spPr>
      </p:pic>
      <p:sp>
        <p:nvSpPr>
          <p:cNvPr id="908" name="Google Shape;908;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09" name="Google Shape;909;p8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83"/>
          <p:cNvGrpSpPr/>
          <p:nvPr/>
        </p:nvGrpSpPr>
        <p:grpSpPr>
          <a:xfrm rot="-3900959">
            <a:off x="-190852" y="3130353"/>
            <a:ext cx="650278" cy="335728"/>
            <a:chOff x="2913850" y="4730325"/>
            <a:chExt cx="650225" cy="335700"/>
          </a:xfrm>
        </p:grpSpPr>
        <p:sp>
          <p:nvSpPr>
            <p:cNvPr id="911" name="Google Shape;911;p8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83"/>
          <p:cNvGrpSpPr/>
          <p:nvPr/>
        </p:nvGrpSpPr>
        <p:grpSpPr>
          <a:xfrm>
            <a:off x="-184425" y="-82850"/>
            <a:ext cx="9558775" cy="5267489"/>
            <a:chOff x="-184425" y="-82850"/>
            <a:chExt cx="9558775" cy="5267489"/>
          </a:xfrm>
        </p:grpSpPr>
        <p:sp>
          <p:nvSpPr>
            <p:cNvPr id="914" name="Google Shape;914;p83"/>
            <p:cNvSpPr/>
            <p:nvPr/>
          </p:nvSpPr>
          <p:spPr>
            <a:xfrm>
              <a:off x="5064050" y="-82850"/>
              <a:ext cx="4310300" cy="1100575"/>
            </a:xfrm>
            <a:custGeom>
              <a:rect b="b" l="l" r="r" t="t"/>
              <a:pathLst>
                <a:path extrusionOk="0" h="44023" w="172412">
                  <a:moveTo>
                    <a:pt x="0" y="0"/>
                  </a:moveTo>
                  <a:cubicBezTo>
                    <a:pt x="8791" y="1793"/>
                    <a:pt x="33634" y="10366"/>
                    <a:pt x="52747" y="10760"/>
                  </a:cubicBezTo>
                  <a:cubicBezTo>
                    <a:pt x="71860" y="11154"/>
                    <a:pt x="101208" y="1444"/>
                    <a:pt x="114679" y="2362"/>
                  </a:cubicBezTo>
                  <a:cubicBezTo>
                    <a:pt x="128150" y="3281"/>
                    <a:pt x="125088" y="14478"/>
                    <a:pt x="133573" y="16271"/>
                  </a:cubicBezTo>
                  <a:cubicBezTo>
                    <a:pt x="142058" y="18064"/>
                    <a:pt x="161521" y="8879"/>
                    <a:pt x="165589" y="13121"/>
                  </a:cubicBezTo>
                  <a:cubicBezTo>
                    <a:pt x="169657" y="17364"/>
                    <a:pt x="156842" y="36871"/>
                    <a:pt x="157979" y="41726"/>
                  </a:cubicBezTo>
                  <a:cubicBezTo>
                    <a:pt x="159116" y="46581"/>
                    <a:pt x="170007" y="42163"/>
                    <a:pt x="172412" y="42250"/>
                  </a:cubicBezTo>
                </a:path>
              </a:pathLst>
            </a:custGeom>
            <a:noFill/>
            <a:ln cap="flat" cmpd="sng" w="9525">
              <a:solidFill>
                <a:schemeClr val="dk1"/>
              </a:solidFill>
              <a:prstDash val="solid"/>
              <a:round/>
              <a:headEnd len="med" w="med" type="none"/>
              <a:tailEnd len="med" w="med" type="none"/>
            </a:ln>
          </p:spPr>
        </p:sp>
        <p:sp>
          <p:nvSpPr>
            <p:cNvPr id="915" name="Google Shape;915;p83"/>
            <p:cNvSpPr/>
            <p:nvPr/>
          </p:nvSpPr>
          <p:spPr>
            <a:xfrm>
              <a:off x="-184425" y="3767314"/>
              <a:ext cx="2027225" cy="1417325"/>
            </a:xfrm>
            <a:custGeom>
              <a:rect b="b" l="l" r="r" t="t"/>
              <a:pathLst>
                <a:path extrusionOk="0" h="56693" w="81089">
                  <a:moveTo>
                    <a:pt x="0" y="13393"/>
                  </a:moveTo>
                  <a:cubicBezTo>
                    <a:pt x="4330" y="11381"/>
                    <a:pt x="19901" y="-4408"/>
                    <a:pt x="25980" y="1321"/>
                  </a:cubicBezTo>
                  <a:cubicBezTo>
                    <a:pt x="32060" y="7051"/>
                    <a:pt x="28254" y="41166"/>
                    <a:pt x="36477" y="47770"/>
                  </a:cubicBezTo>
                  <a:cubicBezTo>
                    <a:pt x="44700" y="54374"/>
                    <a:pt x="67881" y="39460"/>
                    <a:pt x="75316" y="40947"/>
                  </a:cubicBezTo>
                  <a:cubicBezTo>
                    <a:pt x="82751" y="42434"/>
                    <a:pt x="80127" y="54069"/>
                    <a:pt x="81089" y="5669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916" name="Shape 916"/>
        <p:cNvGrpSpPr/>
        <p:nvPr/>
      </p:nvGrpSpPr>
      <p:grpSpPr>
        <a:xfrm>
          <a:off x="0" y="0"/>
          <a:ext cx="0" cy="0"/>
          <a:chOff x="0" y="0"/>
          <a:chExt cx="0" cy="0"/>
        </a:xfrm>
      </p:grpSpPr>
      <p:pic>
        <p:nvPicPr>
          <p:cNvPr id="917" name="Google Shape;917;p84"/>
          <p:cNvPicPr preferRelativeResize="0"/>
          <p:nvPr/>
        </p:nvPicPr>
        <p:blipFill>
          <a:blip r:embed="rId2">
            <a:alphaModFix/>
          </a:blip>
          <a:stretch>
            <a:fillRect/>
          </a:stretch>
        </p:blipFill>
        <p:spPr>
          <a:xfrm>
            <a:off x="0" y="0"/>
            <a:ext cx="9144000" cy="5143527"/>
          </a:xfrm>
          <a:prstGeom prst="rect">
            <a:avLst/>
          </a:prstGeom>
          <a:noFill/>
          <a:ln>
            <a:noFill/>
          </a:ln>
        </p:spPr>
      </p:pic>
      <p:sp>
        <p:nvSpPr>
          <p:cNvPr id="918" name="Google Shape;918;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19" name="Google Shape;919;p84"/>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84"/>
          <p:cNvGrpSpPr/>
          <p:nvPr/>
        </p:nvGrpSpPr>
        <p:grpSpPr>
          <a:xfrm rot="7212961">
            <a:off x="8687593" y="1896511"/>
            <a:ext cx="650275" cy="335726"/>
            <a:chOff x="2913850" y="4730325"/>
            <a:chExt cx="650225" cy="335700"/>
          </a:xfrm>
        </p:grpSpPr>
        <p:sp>
          <p:nvSpPr>
            <p:cNvPr id="921" name="Google Shape;921;p8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84"/>
          <p:cNvGrpSpPr/>
          <p:nvPr/>
        </p:nvGrpSpPr>
        <p:grpSpPr>
          <a:xfrm>
            <a:off x="-138500" y="-142362"/>
            <a:ext cx="9532525" cy="5327013"/>
            <a:chOff x="-138500" y="-142362"/>
            <a:chExt cx="9532525" cy="5327013"/>
          </a:xfrm>
        </p:grpSpPr>
        <p:sp>
          <p:nvSpPr>
            <p:cNvPr id="924" name="Google Shape;924;p84"/>
            <p:cNvSpPr/>
            <p:nvPr/>
          </p:nvSpPr>
          <p:spPr>
            <a:xfrm>
              <a:off x="8042550" y="-142362"/>
              <a:ext cx="1351475" cy="1747475"/>
            </a:xfrm>
            <a:custGeom>
              <a:rect b="b" l="l" r="r" t="t"/>
              <a:pathLst>
                <a:path extrusionOk="0" h="69899" w="54059">
                  <a:moveTo>
                    <a:pt x="0" y="0"/>
                  </a:moveTo>
                  <a:cubicBezTo>
                    <a:pt x="3105" y="2274"/>
                    <a:pt x="13077" y="10409"/>
                    <a:pt x="18632" y="13646"/>
                  </a:cubicBezTo>
                  <a:cubicBezTo>
                    <a:pt x="24187" y="16883"/>
                    <a:pt x="31141" y="10104"/>
                    <a:pt x="33328" y="19420"/>
                  </a:cubicBezTo>
                  <a:cubicBezTo>
                    <a:pt x="35515" y="28736"/>
                    <a:pt x="28298" y="65824"/>
                    <a:pt x="31753" y="69542"/>
                  </a:cubicBezTo>
                  <a:cubicBezTo>
                    <a:pt x="35208" y="73260"/>
                    <a:pt x="50341" y="46362"/>
                    <a:pt x="54059" y="41726"/>
                  </a:cubicBezTo>
                </a:path>
              </a:pathLst>
            </a:custGeom>
            <a:noFill/>
            <a:ln cap="flat" cmpd="sng" w="9525">
              <a:solidFill>
                <a:schemeClr val="dk1"/>
              </a:solidFill>
              <a:prstDash val="solid"/>
              <a:round/>
              <a:headEnd len="med" w="med" type="none"/>
              <a:tailEnd len="med" w="med" type="none"/>
            </a:ln>
          </p:spPr>
        </p:sp>
        <p:sp>
          <p:nvSpPr>
            <p:cNvPr id="925" name="Google Shape;925;p84"/>
            <p:cNvSpPr/>
            <p:nvPr/>
          </p:nvSpPr>
          <p:spPr>
            <a:xfrm>
              <a:off x="-138500" y="4259600"/>
              <a:ext cx="3096600" cy="925050"/>
            </a:xfrm>
            <a:custGeom>
              <a:rect b="b" l="l" r="r" t="t"/>
              <a:pathLst>
                <a:path extrusionOk="0" h="37002" w="123864">
                  <a:moveTo>
                    <a:pt x="0" y="0"/>
                  </a:moveTo>
                  <a:cubicBezTo>
                    <a:pt x="2843" y="1356"/>
                    <a:pt x="13864" y="2449"/>
                    <a:pt x="17057" y="8135"/>
                  </a:cubicBezTo>
                  <a:cubicBezTo>
                    <a:pt x="20250" y="13821"/>
                    <a:pt x="11459" y="31928"/>
                    <a:pt x="19157" y="34115"/>
                  </a:cubicBezTo>
                  <a:cubicBezTo>
                    <a:pt x="26855" y="36302"/>
                    <a:pt x="52966" y="21868"/>
                    <a:pt x="63244" y="21256"/>
                  </a:cubicBezTo>
                  <a:cubicBezTo>
                    <a:pt x="73522" y="20644"/>
                    <a:pt x="72866" y="29741"/>
                    <a:pt x="80826" y="30441"/>
                  </a:cubicBezTo>
                  <a:cubicBezTo>
                    <a:pt x="88786" y="31141"/>
                    <a:pt x="103832" y="24362"/>
                    <a:pt x="111005" y="25455"/>
                  </a:cubicBezTo>
                  <a:cubicBezTo>
                    <a:pt x="118178" y="26549"/>
                    <a:pt x="121721" y="35078"/>
                    <a:pt x="123864" y="37002"/>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26" name="Shape 926"/>
        <p:cNvGrpSpPr/>
        <p:nvPr/>
      </p:nvGrpSpPr>
      <p:grpSpPr>
        <a:xfrm>
          <a:off x="0" y="0"/>
          <a:ext cx="0" cy="0"/>
          <a:chOff x="0" y="0"/>
          <a:chExt cx="0" cy="0"/>
        </a:xfrm>
      </p:grpSpPr>
      <p:pic>
        <p:nvPicPr>
          <p:cNvPr id="927" name="Google Shape;927;p85"/>
          <p:cNvPicPr preferRelativeResize="0"/>
          <p:nvPr/>
        </p:nvPicPr>
        <p:blipFill>
          <a:blip r:embed="rId2">
            <a:alphaModFix/>
          </a:blip>
          <a:stretch>
            <a:fillRect/>
          </a:stretch>
        </p:blipFill>
        <p:spPr>
          <a:xfrm>
            <a:off x="0" y="0"/>
            <a:ext cx="9144000" cy="5143527"/>
          </a:xfrm>
          <a:prstGeom prst="rect">
            <a:avLst/>
          </a:prstGeom>
          <a:noFill/>
          <a:ln>
            <a:noFill/>
          </a:ln>
        </p:spPr>
      </p:pic>
      <p:sp>
        <p:nvSpPr>
          <p:cNvPr id="928" name="Google Shape;928;p85"/>
          <p:cNvSpPr txBox="1"/>
          <p:nvPr>
            <p:ph type="ctrTitle"/>
          </p:nvPr>
        </p:nvSpPr>
        <p:spPr>
          <a:xfrm>
            <a:off x="1019900" y="669825"/>
            <a:ext cx="3133500" cy="9978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0" sz="5100">
                <a:latin typeface="Raleway Black"/>
                <a:ea typeface="Raleway Black"/>
                <a:cs typeface="Raleway Black"/>
                <a:sym typeface="Ralew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29" name="Google Shape;929;p85"/>
          <p:cNvSpPr txBox="1"/>
          <p:nvPr>
            <p:ph idx="1" type="subTitle"/>
          </p:nvPr>
        </p:nvSpPr>
        <p:spPr>
          <a:xfrm>
            <a:off x="1019900" y="1552150"/>
            <a:ext cx="3133500" cy="108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30" name="Google Shape;930;p85"/>
          <p:cNvSpPr txBox="1"/>
          <p:nvPr/>
        </p:nvSpPr>
        <p:spPr>
          <a:xfrm>
            <a:off x="1019900" y="3192125"/>
            <a:ext cx="3886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grpSp>
        <p:nvGrpSpPr>
          <p:cNvPr id="931" name="Google Shape;931;p85"/>
          <p:cNvGrpSpPr/>
          <p:nvPr/>
        </p:nvGrpSpPr>
        <p:grpSpPr>
          <a:xfrm rot="-1563004">
            <a:off x="3470026" y="4466946"/>
            <a:ext cx="650290" cy="335733"/>
            <a:chOff x="2913850" y="4730325"/>
            <a:chExt cx="650225" cy="335700"/>
          </a:xfrm>
        </p:grpSpPr>
        <p:sp>
          <p:nvSpPr>
            <p:cNvPr id="932" name="Google Shape;932;p8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85"/>
          <p:cNvGrpSpPr/>
          <p:nvPr/>
        </p:nvGrpSpPr>
        <p:grpSpPr>
          <a:xfrm>
            <a:off x="-112250" y="-179992"/>
            <a:ext cx="9547700" cy="5505365"/>
            <a:chOff x="-112250" y="-179992"/>
            <a:chExt cx="9547700" cy="5505365"/>
          </a:xfrm>
        </p:grpSpPr>
        <p:sp>
          <p:nvSpPr>
            <p:cNvPr id="935" name="Google Shape;935;p85"/>
            <p:cNvSpPr/>
            <p:nvPr/>
          </p:nvSpPr>
          <p:spPr>
            <a:xfrm>
              <a:off x="5066100" y="-179992"/>
              <a:ext cx="4369350" cy="765500"/>
            </a:xfrm>
            <a:custGeom>
              <a:rect b="b" l="l" r="r" t="t"/>
              <a:pathLst>
                <a:path extrusionOk="0" h="30620" w="174774">
                  <a:moveTo>
                    <a:pt x="0" y="55"/>
                  </a:moveTo>
                  <a:cubicBezTo>
                    <a:pt x="3980" y="4298"/>
                    <a:pt x="12641" y="23804"/>
                    <a:pt x="23881" y="25510"/>
                  </a:cubicBezTo>
                  <a:cubicBezTo>
                    <a:pt x="35122" y="27216"/>
                    <a:pt x="55896" y="9459"/>
                    <a:pt x="67443" y="10290"/>
                  </a:cubicBezTo>
                  <a:cubicBezTo>
                    <a:pt x="78990" y="11121"/>
                    <a:pt x="85463" y="32202"/>
                    <a:pt x="93161" y="30496"/>
                  </a:cubicBezTo>
                  <a:cubicBezTo>
                    <a:pt x="100859" y="28790"/>
                    <a:pt x="106195" y="930"/>
                    <a:pt x="113630" y="55"/>
                  </a:cubicBezTo>
                  <a:cubicBezTo>
                    <a:pt x="121065" y="-820"/>
                    <a:pt x="127582" y="23411"/>
                    <a:pt x="137773" y="25248"/>
                  </a:cubicBezTo>
                  <a:cubicBezTo>
                    <a:pt x="147964" y="27085"/>
                    <a:pt x="168607" y="13439"/>
                    <a:pt x="174774" y="11077"/>
                  </a:cubicBezTo>
                </a:path>
              </a:pathLst>
            </a:custGeom>
            <a:noFill/>
            <a:ln cap="flat" cmpd="sng" w="9525">
              <a:solidFill>
                <a:schemeClr val="dk1"/>
              </a:solidFill>
              <a:prstDash val="solid"/>
              <a:round/>
              <a:headEnd len="med" w="med" type="none"/>
              <a:tailEnd len="med" w="med" type="none"/>
            </a:ln>
          </p:spPr>
        </p:sp>
        <p:sp>
          <p:nvSpPr>
            <p:cNvPr id="936" name="Google Shape;936;p85"/>
            <p:cNvSpPr/>
            <p:nvPr/>
          </p:nvSpPr>
          <p:spPr>
            <a:xfrm>
              <a:off x="-112250" y="4608498"/>
              <a:ext cx="5957000" cy="716875"/>
            </a:xfrm>
            <a:custGeom>
              <a:rect b="b" l="l" r="r" t="t"/>
              <a:pathLst>
                <a:path extrusionOk="0" h="28675" w="238280">
                  <a:moveTo>
                    <a:pt x="0" y="14504"/>
                  </a:moveTo>
                  <a:cubicBezTo>
                    <a:pt x="8791" y="12099"/>
                    <a:pt x="37789" y="-498"/>
                    <a:pt x="52747" y="71"/>
                  </a:cubicBezTo>
                  <a:cubicBezTo>
                    <a:pt x="67705" y="640"/>
                    <a:pt x="77546" y="16517"/>
                    <a:pt x="89749" y="17916"/>
                  </a:cubicBezTo>
                  <a:cubicBezTo>
                    <a:pt x="101952" y="19316"/>
                    <a:pt x="117959" y="8206"/>
                    <a:pt x="125963" y="8468"/>
                  </a:cubicBezTo>
                  <a:cubicBezTo>
                    <a:pt x="133967" y="8730"/>
                    <a:pt x="125001" y="19140"/>
                    <a:pt x="137772" y="19490"/>
                  </a:cubicBezTo>
                  <a:cubicBezTo>
                    <a:pt x="150543" y="19840"/>
                    <a:pt x="185840" y="9037"/>
                    <a:pt x="202591" y="10568"/>
                  </a:cubicBezTo>
                  <a:cubicBezTo>
                    <a:pt x="219342" y="12099"/>
                    <a:pt x="232332" y="25657"/>
                    <a:pt x="238280" y="28675"/>
                  </a:cubicBezTo>
                </a:path>
              </a:pathLst>
            </a:custGeom>
            <a:noFill/>
            <a:ln cap="flat" cmpd="sng" w="9525">
              <a:solidFill>
                <a:schemeClr val="dk1"/>
              </a:solidFill>
              <a:prstDash val="solid"/>
              <a:round/>
              <a:headEnd len="med" w="med" type="none"/>
              <a:tailEnd len="med" w="med" type="none"/>
            </a:ln>
          </p:spPr>
        </p:sp>
      </p:grpSp>
      <p:sp>
        <p:nvSpPr>
          <p:cNvPr id="937" name="Google Shape;937;p8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38" name="Shape 938"/>
        <p:cNvGrpSpPr/>
        <p:nvPr/>
      </p:nvGrpSpPr>
      <p:grpSpPr>
        <a:xfrm>
          <a:off x="0" y="0"/>
          <a:ext cx="0" cy="0"/>
          <a:chOff x="0" y="0"/>
          <a:chExt cx="0" cy="0"/>
        </a:xfrm>
      </p:grpSpPr>
      <p:pic>
        <p:nvPicPr>
          <p:cNvPr id="939" name="Google Shape;939;p86"/>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940" name="Google Shape;940;p86"/>
          <p:cNvGrpSpPr/>
          <p:nvPr/>
        </p:nvGrpSpPr>
        <p:grpSpPr>
          <a:xfrm flipH="1">
            <a:off x="-349875" y="-217600"/>
            <a:ext cx="9814550" cy="5514775"/>
            <a:chOff x="-349875" y="-217600"/>
            <a:chExt cx="9814550" cy="5514775"/>
          </a:xfrm>
        </p:grpSpPr>
        <p:sp>
          <p:nvSpPr>
            <p:cNvPr id="941" name="Google Shape;941;p86"/>
            <p:cNvSpPr/>
            <p:nvPr/>
          </p:nvSpPr>
          <p:spPr>
            <a:xfrm>
              <a:off x="6585750" y="-217600"/>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942" name="Google Shape;942;p86"/>
            <p:cNvSpPr/>
            <p:nvPr/>
          </p:nvSpPr>
          <p:spPr>
            <a:xfrm>
              <a:off x="-349875" y="42184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943" name="Google Shape;943;p86"/>
          <p:cNvGrpSpPr/>
          <p:nvPr/>
        </p:nvGrpSpPr>
        <p:grpSpPr>
          <a:xfrm flipH="1" rot="1917845">
            <a:off x="5847098" y="4868675"/>
            <a:ext cx="650240" cy="335708"/>
            <a:chOff x="2913850" y="4730325"/>
            <a:chExt cx="650225" cy="335700"/>
          </a:xfrm>
        </p:grpSpPr>
        <p:sp>
          <p:nvSpPr>
            <p:cNvPr id="944" name="Google Shape;944;p8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86"/>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947" name="Shape 947"/>
        <p:cNvGrpSpPr/>
        <p:nvPr/>
      </p:nvGrpSpPr>
      <p:grpSpPr>
        <a:xfrm>
          <a:off x="0" y="0"/>
          <a:ext cx="0" cy="0"/>
          <a:chOff x="0" y="0"/>
          <a:chExt cx="0" cy="0"/>
        </a:xfrm>
      </p:grpSpPr>
      <p:pic>
        <p:nvPicPr>
          <p:cNvPr id="948" name="Google Shape;948;p87"/>
          <p:cNvPicPr preferRelativeResize="0"/>
          <p:nvPr/>
        </p:nvPicPr>
        <p:blipFill>
          <a:blip r:embed="rId2">
            <a:alphaModFix/>
          </a:blip>
          <a:stretch>
            <a:fillRect/>
          </a:stretch>
        </p:blipFill>
        <p:spPr>
          <a:xfrm>
            <a:off x="0" y="0"/>
            <a:ext cx="9144000" cy="5143527"/>
          </a:xfrm>
          <a:prstGeom prst="rect">
            <a:avLst/>
          </a:prstGeom>
          <a:noFill/>
          <a:ln>
            <a:noFill/>
          </a:ln>
        </p:spPr>
      </p:pic>
      <p:sp>
        <p:nvSpPr>
          <p:cNvPr id="949" name="Google Shape;949;p87"/>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87"/>
          <p:cNvGrpSpPr/>
          <p:nvPr/>
        </p:nvGrpSpPr>
        <p:grpSpPr>
          <a:xfrm>
            <a:off x="220925" y="-125875"/>
            <a:ext cx="9139200" cy="5407433"/>
            <a:chOff x="220925" y="-125875"/>
            <a:chExt cx="9139200" cy="5407433"/>
          </a:xfrm>
        </p:grpSpPr>
        <p:sp>
          <p:nvSpPr>
            <p:cNvPr id="951" name="Google Shape;951;p87"/>
            <p:cNvSpPr/>
            <p:nvPr/>
          </p:nvSpPr>
          <p:spPr>
            <a:xfrm>
              <a:off x="220925" y="4786433"/>
              <a:ext cx="6383350" cy="495125"/>
            </a:xfrm>
            <a:custGeom>
              <a:rect b="b" l="l" r="r" t="t"/>
              <a:pathLst>
                <a:path extrusionOk="0" h="19805" w="255334">
                  <a:moveTo>
                    <a:pt x="0" y="19805"/>
                  </a:moveTo>
                  <a:cubicBezTo>
                    <a:pt x="5729" y="16532"/>
                    <a:pt x="21974" y="1474"/>
                    <a:pt x="34372" y="164"/>
                  </a:cubicBezTo>
                  <a:cubicBezTo>
                    <a:pt x="46771" y="-1145"/>
                    <a:pt x="63793" y="11334"/>
                    <a:pt x="74391" y="11948"/>
                  </a:cubicBezTo>
                  <a:cubicBezTo>
                    <a:pt x="84989" y="12562"/>
                    <a:pt x="87117" y="3478"/>
                    <a:pt x="97960" y="3846"/>
                  </a:cubicBezTo>
                  <a:cubicBezTo>
                    <a:pt x="108804" y="4214"/>
                    <a:pt x="118952" y="14240"/>
                    <a:pt x="139452" y="14158"/>
                  </a:cubicBezTo>
                  <a:cubicBezTo>
                    <a:pt x="159952" y="14076"/>
                    <a:pt x="201648" y="2578"/>
                    <a:pt x="220962" y="3355"/>
                  </a:cubicBezTo>
                  <a:cubicBezTo>
                    <a:pt x="240276" y="4133"/>
                    <a:pt x="249605" y="16245"/>
                    <a:pt x="255334" y="18823"/>
                  </a:cubicBezTo>
                </a:path>
              </a:pathLst>
            </a:custGeom>
            <a:noFill/>
            <a:ln cap="flat" cmpd="sng" w="9525">
              <a:solidFill>
                <a:schemeClr val="dk1"/>
              </a:solidFill>
              <a:prstDash val="solid"/>
              <a:round/>
              <a:headEnd len="med" w="med" type="none"/>
              <a:tailEnd len="med" w="med" type="none"/>
            </a:ln>
          </p:spPr>
        </p:sp>
        <p:sp>
          <p:nvSpPr>
            <p:cNvPr id="952" name="Google Shape;952;p87"/>
            <p:cNvSpPr/>
            <p:nvPr/>
          </p:nvSpPr>
          <p:spPr>
            <a:xfrm>
              <a:off x="5352125" y="-125875"/>
              <a:ext cx="4008000" cy="908400"/>
            </a:xfrm>
            <a:custGeom>
              <a:rect b="b" l="l" r="r" t="t"/>
              <a:pathLst>
                <a:path extrusionOk="0" h="36336" w="160320">
                  <a:moveTo>
                    <a:pt x="0" y="0"/>
                  </a:moveTo>
                  <a:cubicBezTo>
                    <a:pt x="11335" y="3601"/>
                    <a:pt x="43087" y="19396"/>
                    <a:pt x="68007" y="21605"/>
                  </a:cubicBezTo>
                  <a:cubicBezTo>
                    <a:pt x="92927" y="23815"/>
                    <a:pt x="134133" y="10802"/>
                    <a:pt x="149518" y="13257"/>
                  </a:cubicBezTo>
                  <a:cubicBezTo>
                    <a:pt x="164904" y="15712"/>
                    <a:pt x="158520" y="32490"/>
                    <a:pt x="160320" y="36336"/>
                  </a:cubicBezTo>
                </a:path>
              </a:pathLst>
            </a:custGeom>
            <a:noFill/>
            <a:ln cap="flat" cmpd="sng" w="9525">
              <a:solidFill>
                <a:schemeClr val="dk1"/>
              </a:solidFill>
              <a:prstDash val="solid"/>
              <a:round/>
              <a:headEnd len="med" w="med" type="none"/>
              <a:tailEnd len="med" w="med" type="none"/>
            </a:ln>
          </p:spPr>
        </p:sp>
      </p:grpSp>
      <p:grpSp>
        <p:nvGrpSpPr>
          <p:cNvPr id="953" name="Google Shape;953;p87"/>
          <p:cNvGrpSpPr/>
          <p:nvPr/>
        </p:nvGrpSpPr>
        <p:grpSpPr>
          <a:xfrm rot="-9257288">
            <a:off x="-71354" y="4483577"/>
            <a:ext cx="650306" cy="335742"/>
            <a:chOff x="2913850" y="4730325"/>
            <a:chExt cx="650225" cy="335700"/>
          </a:xfrm>
        </p:grpSpPr>
        <p:sp>
          <p:nvSpPr>
            <p:cNvPr id="954" name="Google Shape;954;p8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9" name="Shape 959"/>
        <p:cNvGrpSpPr/>
        <p:nvPr/>
      </p:nvGrpSpPr>
      <p:grpSpPr>
        <a:xfrm>
          <a:off x="0" y="0"/>
          <a:ext cx="0" cy="0"/>
          <a:chOff x="0" y="0"/>
          <a:chExt cx="0" cy="0"/>
        </a:xfrm>
      </p:grpSpPr>
      <p:pic>
        <p:nvPicPr>
          <p:cNvPr id="960" name="Google Shape;960;p89"/>
          <p:cNvPicPr preferRelativeResize="0"/>
          <p:nvPr/>
        </p:nvPicPr>
        <p:blipFill>
          <a:blip r:embed="rId2">
            <a:alphaModFix/>
          </a:blip>
          <a:stretch>
            <a:fillRect/>
          </a:stretch>
        </p:blipFill>
        <p:spPr>
          <a:xfrm>
            <a:off x="0" y="0"/>
            <a:ext cx="9144000" cy="5143527"/>
          </a:xfrm>
          <a:prstGeom prst="rect">
            <a:avLst/>
          </a:prstGeom>
          <a:noFill/>
          <a:ln>
            <a:noFill/>
          </a:ln>
        </p:spPr>
      </p:pic>
      <p:sp>
        <p:nvSpPr>
          <p:cNvPr id="961" name="Google Shape;961;p89"/>
          <p:cNvSpPr txBox="1"/>
          <p:nvPr>
            <p:ph type="ctrTitle"/>
          </p:nvPr>
        </p:nvSpPr>
        <p:spPr>
          <a:xfrm>
            <a:off x="808175" y="1297125"/>
            <a:ext cx="4116600" cy="2370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51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962" name="Google Shape;962;p89"/>
          <p:cNvSpPr txBox="1"/>
          <p:nvPr>
            <p:ph idx="1" type="subTitle"/>
          </p:nvPr>
        </p:nvSpPr>
        <p:spPr>
          <a:xfrm>
            <a:off x="808175" y="3573550"/>
            <a:ext cx="411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963" name="Google Shape;963;p89"/>
          <p:cNvGrpSpPr/>
          <p:nvPr/>
        </p:nvGrpSpPr>
        <p:grpSpPr>
          <a:xfrm>
            <a:off x="-221825" y="-317375"/>
            <a:ext cx="9782559" cy="6309767"/>
            <a:chOff x="-221825" y="-317375"/>
            <a:chExt cx="9782559" cy="6309767"/>
          </a:xfrm>
        </p:grpSpPr>
        <p:sp>
          <p:nvSpPr>
            <p:cNvPr id="964" name="Google Shape;964;p89"/>
            <p:cNvSpPr/>
            <p:nvPr/>
          </p:nvSpPr>
          <p:spPr>
            <a:xfrm>
              <a:off x="-221825" y="-317375"/>
              <a:ext cx="6132850" cy="1378750"/>
            </a:xfrm>
            <a:custGeom>
              <a:rect b="b" l="l" r="r" t="t"/>
              <a:pathLst>
                <a:path extrusionOk="0" h="55150" w="245314">
                  <a:moveTo>
                    <a:pt x="0" y="55150"/>
                  </a:moveTo>
                  <a:cubicBezTo>
                    <a:pt x="13621" y="49245"/>
                    <a:pt x="43101" y="24003"/>
                    <a:pt x="81725" y="19717"/>
                  </a:cubicBezTo>
                  <a:cubicBezTo>
                    <a:pt x="120349" y="15431"/>
                    <a:pt x="205549" y="32718"/>
                    <a:pt x="231743" y="29432"/>
                  </a:cubicBezTo>
                  <a:cubicBezTo>
                    <a:pt x="257937" y="26146"/>
                    <a:pt x="237696" y="4905"/>
                    <a:pt x="238887" y="0"/>
                  </a:cubicBezTo>
                </a:path>
              </a:pathLst>
            </a:custGeom>
            <a:noFill/>
            <a:ln cap="flat" cmpd="sng" w="9525">
              <a:solidFill>
                <a:schemeClr val="dk1"/>
              </a:solidFill>
              <a:prstDash val="solid"/>
              <a:round/>
              <a:headEnd len="med" w="med" type="none"/>
              <a:tailEnd len="med" w="med" type="none"/>
            </a:ln>
          </p:spPr>
        </p:sp>
        <p:sp>
          <p:nvSpPr>
            <p:cNvPr id="965" name="Google Shape;965;p89"/>
            <p:cNvSpPr/>
            <p:nvPr/>
          </p:nvSpPr>
          <p:spPr>
            <a:xfrm rot="-879311">
              <a:off x="4101747" y="3879125"/>
              <a:ext cx="5361689" cy="1458736"/>
            </a:xfrm>
            <a:custGeom>
              <a:rect b="b" l="l" r="r" t="t"/>
              <a:pathLst>
                <a:path extrusionOk="0" h="71657" w="282607">
                  <a:moveTo>
                    <a:pt x="0" y="68580"/>
                  </a:moveTo>
                  <a:cubicBezTo>
                    <a:pt x="17669" y="60674"/>
                    <a:pt x="69151" y="20669"/>
                    <a:pt x="106013" y="21145"/>
                  </a:cubicBezTo>
                  <a:cubicBezTo>
                    <a:pt x="142875" y="21621"/>
                    <a:pt x="191739" y="74961"/>
                    <a:pt x="221171" y="71437"/>
                  </a:cubicBezTo>
                  <a:cubicBezTo>
                    <a:pt x="250603" y="67913"/>
                    <a:pt x="272368" y="11906"/>
                    <a:pt x="282607" y="0"/>
                  </a:cubicBezTo>
                </a:path>
              </a:pathLst>
            </a:custGeom>
            <a:noFill/>
            <a:ln cap="flat" cmpd="sng" w="9525">
              <a:solidFill>
                <a:schemeClr val="dk1"/>
              </a:solidFill>
              <a:prstDash val="solid"/>
              <a:round/>
              <a:headEnd len="med" w="med" type="none"/>
              <a:tailEnd len="med" w="med" type="none"/>
            </a:ln>
          </p:spPr>
        </p:sp>
      </p:grpSp>
      <p:grpSp>
        <p:nvGrpSpPr>
          <p:cNvPr id="966" name="Google Shape;966;p89"/>
          <p:cNvGrpSpPr/>
          <p:nvPr/>
        </p:nvGrpSpPr>
        <p:grpSpPr>
          <a:xfrm rot="-3900959">
            <a:off x="8337923" y="3845453"/>
            <a:ext cx="650278" cy="335728"/>
            <a:chOff x="2913850" y="4730325"/>
            <a:chExt cx="650225" cy="335700"/>
          </a:xfrm>
        </p:grpSpPr>
        <p:sp>
          <p:nvSpPr>
            <p:cNvPr id="967" name="Google Shape;967;p89"/>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9"/>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89"/>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0" name="Shape 970"/>
        <p:cNvGrpSpPr/>
        <p:nvPr/>
      </p:nvGrpSpPr>
      <p:grpSpPr>
        <a:xfrm>
          <a:off x="0" y="0"/>
          <a:ext cx="0" cy="0"/>
          <a:chOff x="0" y="0"/>
          <a:chExt cx="0" cy="0"/>
        </a:xfrm>
      </p:grpSpPr>
      <p:pic>
        <p:nvPicPr>
          <p:cNvPr id="971" name="Google Shape;971;p90"/>
          <p:cNvPicPr preferRelativeResize="0"/>
          <p:nvPr/>
        </p:nvPicPr>
        <p:blipFill>
          <a:blip r:embed="rId2">
            <a:alphaModFix/>
          </a:blip>
          <a:stretch>
            <a:fillRect/>
          </a:stretch>
        </p:blipFill>
        <p:spPr>
          <a:xfrm>
            <a:off x="0" y="0"/>
            <a:ext cx="9144000" cy="5143497"/>
          </a:xfrm>
          <a:prstGeom prst="rect">
            <a:avLst/>
          </a:prstGeom>
          <a:noFill/>
          <a:ln>
            <a:noFill/>
          </a:ln>
        </p:spPr>
      </p:pic>
      <p:sp>
        <p:nvSpPr>
          <p:cNvPr id="972" name="Google Shape;972;p90"/>
          <p:cNvSpPr txBox="1"/>
          <p:nvPr>
            <p:ph type="title"/>
          </p:nvPr>
        </p:nvSpPr>
        <p:spPr>
          <a:xfrm>
            <a:off x="4956375" y="2206350"/>
            <a:ext cx="3472500" cy="1719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3" name="Google Shape;973;p90"/>
          <p:cNvSpPr txBox="1"/>
          <p:nvPr>
            <p:ph hasCustomPrompt="1" idx="2" type="title"/>
          </p:nvPr>
        </p:nvSpPr>
        <p:spPr>
          <a:xfrm>
            <a:off x="4956375" y="1413213"/>
            <a:ext cx="1117500" cy="7932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grpSp>
        <p:nvGrpSpPr>
          <p:cNvPr id="974" name="Google Shape;974;p90"/>
          <p:cNvGrpSpPr/>
          <p:nvPr/>
        </p:nvGrpSpPr>
        <p:grpSpPr>
          <a:xfrm rot="2079948">
            <a:off x="8534124" y="1825823"/>
            <a:ext cx="650238" cy="335707"/>
            <a:chOff x="2913850" y="4730325"/>
            <a:chExt cx="650225" cy="335700"/>
          </a:xfrm>
        </p:grpSpPr>
        <p:sp>
          <p:nvSpPr>
            <p:cNvPr id="975" name="Google Shape;975;p9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90"/>
          <p:cNvGrpSpPr/>
          <p:nvPr/>
        </p:nvGrpSpPr>
        <p:grpSpPr>
          <a:xfrm>
            <a:off x="-59500" y="-190850"/>
            <a:ext cx="10690836" cy="5533817"/>
            <a:chOff x="-59500" y="-190850"/>
            <a:chExt cx="10690836" cy="5533817"/>
          </a:xfrm>
        </p:grpSpPr>
        <p:sp>
          <p:nvSpPr>
            <p:cNvPr id="978" name="Google Shape;978;p90"/>
            <p:cNvSpPr/>
            <p:nvPr/>
          </p:nvSpPr>
          <p:spPr>
            <a:xfrm>
              <a:off x="7023175" y="-190850"/>
              <a:ext cx="3608161" cy="2034136"/>
            </a:xfrm>
            <a:custGeom>
              <a:rect b="b" l="l" r="r" t="t"/>
              <a:pathLst>
                <a:path extrusionOk="0" h="75724" w="140875">
                  <a:moveTo>
                    <a:pt x="0" y="0"/>
                  </a:moveTo>
                  <a:cubicBezTo>
                    <a:pt x="8715" y="2286"/>
                    <a:pt x="39529" y="2477"/>
                    <a:pt x="52292" y="13716"/>
                  </a:cubicBezTo>
                  <a:cubicBezTo>
                    <a:pt x="65056" y="24956"/>
                    <a:pt x="65008" y="59817"/>
                    <a:pt x="76581" y="67437"/>
                  </a:cubicBezTo>
                  <a:cubicBezTo>
                    <a:pt x="88154" y="75057"/>
                    <a:pt x="111013" y="58055"/>
                    <a:pt x="121729" y="59436"/>
                  </a:cubicBezTo>
                  <a:cubicBezTo>
                    <a:pt x="132445" y="60817"/>
                    <a:pt x="137684" y="73009"/>
                    <a:pt x="140875" y="75724"/>
                  </a:cubicBezTo>
                </a:path>
              </a:pathLst>
            </a:custGeom>
            <a:noFill/>
            <a:ln cap="flat" cmpd="sng" w="9525">
              <a:solidFill>
                <a:schemeClr val="dk1"/>
              </a:solidFill>
              <a:prstDash val="solid"/>
              <a:round/>
              <a:headEnd len="med" w="med" type="none"/>
              <a:tailEnd len="med" w="med" type="none"/>
            </a:ln>
          </p:spPr>
        </p:sp>
        <p:sp>
          <p:nvSpPr>
            <p:cNvPr id="979" name="Google Shape;979;p90"/>
            <p:cNvSpPr/>
            <p:nvPr/>
          </p:nvSpPr>
          <p:spPr>
            <a:xfrm>
              <a:off x="-59500" y="4532042"/>
              <a:ext cx="5235600" cy="810925"/>
            </a:xfrm>
            <a:custGeom>
              <a:rect b="b" l="l" r="r" t="t"/>
              <a:pathLst>
                <a:path extrusionOk="0" h="32437" w="209424">
                  <a:moveTo>
                    <a:pt x="0" y="2181"/>
                  </a:moveTo>
                  <a:cubicBezTo>
                    <a:pt x="8551" y="2093"/>
                    <a:pt x="35694" y="-2116"/>
                    <a:pt x="51304" y="1655"/>
                  </a:cubicBezTo>
                  <a:cubicBezTo>
                    <a:pt x="66914" y="5426"/>
                    <a:pt x="72220" y="22439"/>
                    <a:pt x="93662" y="24807"/>
                  </a:cubicBezTo>
                  <a:cubicBezTo>
                    <a:pt x="115104" y="27175"/>
                    <a:pt x="160663" y="14590"/>
                    <a:pt x="179957" y="15862"/>
                  </a:cubicBezTo>
                  <a:cubicBezTo>
                    <a:pt x="199251" y="17134"/>
                    <a:pt x="204513" y="29675"/>
                    <a:pt x="209424" y="32437"/>
                  </a:cubicBezTo>
                </a:path>
              </a:pathLst>
            </a:custGeom>
            <a:noFill/>
            <a:ln cap="flat" cmpd="sng" w="9525">
              <a:solidFill>
                <a:schemeClr val="dk1"/>
              </a:solidFill>
              <a:prstDash val="solid"/>
              <a:round/>
              <a:headEnd len="med" w="med" type="none"/>
              <a:tailEnd len="med" w="med" type="none"/>
            </a:ln>
          </p:spPr>
        </p:sp>
      </p:grpSp>
      <p:sp>
        <p:nvSpPr>
          <p:cNvPr id="980" name="Google Shape;980;p90"/>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1" name="Shape 981"/>
        <p:cNvGrpSpPr/>
        <p:nvPr/>
      </p:nvGrpSpPr>
      <p:grpSpPr>
        <a:xfrm>
          <a:off x="0" y="0"/>
          <a:ext cx="0" cy="0"/>
          <a:chOff x="0" y="0"/>
          <a:chExt cx="0" cy="0"/>
        </a:xfrm>
      </p:grpSpPr>
      <p:grpSp>
        <p:nvGrpSpPr>
          <p:cNvPr id="982" name="Google Shape;982;p91"/>
          <p:cNvGrpSpPr/>
          <p:nvPr/>
        </p:nvGrpSpPr>
        <p:grpSpPr>
          <a:xfrm flipH="1">
            <a:off x="-800" y="-2450"/>
            <a:ext cx="9144775" cy="5143500"/>
            <a:chOff x="-800" y="-2450"/>
            <a:chExt cx="9144775" cy="5143500"/>
          </a:xfrm>
        </p:grpSpPr>
        <p:pic>
          <p:nvPicPr>
            <p:cNvPr id="983" name="Google Shape;983;p91"/>
            <p:cNvPicPr preferRelativeResize="0"/>
            <p:nvPr/>
          </p:nvPicPr>
          <p:blipFill>
            <a:blip r:embed="rId2">
              <a:alphaModFix/>
            </a:blip>
            <a:stretch>
              <a:fillRect/>
            </a:stretch>
          </p:blipFill>
          <p:spPr>
            <a:xfrm>
              <a:off x="-800" y="-2442"/>
              <a:ext cx="9144001" cy="5143492"/>
            </a:xfrm>
            <a:prstGeom prst="rect">
              <a:avLst/>
            </a:prstGeom>
            <a:noFill/>
            <a:ln>
              <a:noFill/>
            </a:ln>
          </p:spPr>
        </p:pic>
        <p:sp>
          <p:nvSpPr>
            <p:cNvPr id="984" name="Google Shape;984;p91"/>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86" name="Google Shape;986;p91"/>
          <p:cNvSpPr txBox="1"/>
          <p:nvPr>
            <p:ph idx="1" type="body"/>
          </p:nvPr>
        </p:nvSpPr>
        <p:spPr>
          <a:xfrm>
            <a:off x="720000" y="1017725"/>
            <a:ext cx="7704000" cy="49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987" name="Google Shape;987;p91"/>
          <p:cNvGrpSpPr/>
          <p:nvPr/>
        </p:nvGrpSpPr>
        <p:grpSpPr>
          <a:xfrm>
            <a:off x="-1065200" y="-145725"/>
            <a:ext cx="10551300" cy="5410975"/>
            <a:chOff x="-1065200" y="-145725"/>
            <a:chExt cx="10551300" cy="5410975"/>
          </a:xfrm>
        </p:grpSpPr>
        <p:sp>
          <p:nvSpPr>
            <p:cNvPr id="988" name="Google Shape;988;p91"/>
            <p:cNvSpPr/>
            <p:nvPr/>
          </p:nvSpPr>
          <p:spPr>
            <a:xfrm>
              <a:off x="-1065200" y="-145725"/>
              <a:ext cx="7204700" cy="496775"/>
            </a:xfrm>
            <a:custGeom>
              <a:rect b="b" l="l" r="r" t="t"/>
              <a:pathLst>
                <a:path extrusionOk="0" h="19871" w="288188">
                  <a:moveTo>
                    <a:pt x="0" y="8858"/>
                  </a:moveTo>
                  <a:cubicBezTo>
                    <a:pt x="15050" y="10668"/>
                    <a:pt x="62627" y="20954"/>
                    <a:pt x="90297" y="19716"/>
                  </a:cubicBezTo>
                  <a:cubicBezTo>
                    <a:pt x="117967" y="18478"/>
                    <a:pt x="135112" y="3047"/>
                    <a:pt x="166021" y="1428"/>
                  </a:cubicBezTo>
                  <a:cubicBezTo>
                    <a:pt x="196930" y="-191"/>
                    <a:pt x="255604" y="10239"/>
                    <a:pt x="275749" y="10001"/>
                  </a:cubicBezTo>
                  <a:cubicBezTo>
                    <a:pt x="295894" y="9763"/>
                    <a:pt x="285036" y="1667"/>
                    <a:pt x="286893" y="0"/>
                  </a:cubicBezTo>
                </a:path>
              </a:pathLst>
            </a:custGeom>
            <a:noFill/>
            <a:ln cap="flat" cmpd="sng" w="9525">
              <a:solidFill>
                <a:schemeClr val="dk1"/>
              </a:solidFill>
              <a:prstDash val="solid"/>
              <a:round/>
              <a:headEnd len="med" w="med" type="none"/>
              <a:tailEnd len="med" w="med" type="none"/>
            </a:ln>
          </p:spPr>
        </p:sp>
        <p:sp>
          <p:nvSpPr>
            <p:cNvPr id="989" name="Google Shape;989;p91"/>
            <p:cNvSpPr/>
            <p:nvPr/>
          </p:nvSpPr>
          <p:spPr>
            <a:xfrm>
              <a:off x="5535600" y="3765075"/>
              <a:ext cx="3950500" cy="1500175"/>
            </a:xfrm>
            <a:custGeom>
              <a:rect b="b" l="l" r="r" t="t"/>
              <a:pathLst>
                <a:path extrusionOk="0" h="60007" w="158020">
                  <a:moveTo>
                    <a:pt x="0" y="60007"/>
                  </a:moveTo>
                  <a:cubicBezTo>
                    <a:pt x="8334" y="57102"/>
                    <a:pt x="30813" y="44149"/>
                    <a:pt x="50006" y="42577"/>
                  </a:cubicBezTo>
                  <a:cubicBezTo>
                    <a:pt x="69199" y="41006"/>
                    <a:pt x="97155" y="57674"/>
                    <a:pt x="115157" y="50578"/>
                  </a:cubicBezTo>
                  <a:cubicBezTo>
                    <a:pt x="133159" y="43482"/>
                    <a:pt x="150876" y="8430"/>
                    <a:pt x="158020" y="0"/>
                  </a:cubicBezTo>
                </a:path>
              </a:pathLst>
            </a:custGeom>
            <a:noFill/>
            <a:ln cap="flat" cmpd="sng" w="9525">
              <a:solidFill>
                <a:schemeClr val="dk1"/>
              </a:solidFill>
              <a:prstDash val="solid"/>
              <a:round/>
              <a:headEnd len="med" w="med" type="none"/>
              <a:tailEnd len="med" w="med" type="none"/>
            </a:ln>
          </p:spPr>
        </p:sp>
      </p:grpSp>
      <p:grpSp>
        <p:nvGrpSpPr>
          <p:cNvPr id="990" name="Google Shape;990;p91"/>
          <p:cNvGrpSpPr/>
          <p:nvPr/>
        </p:nvGrpSpPr>
        <p:grpSpPr>
          <a:xfrm rot="9825570">
            <a:off x="7961351" y="4551964"/>
            <a:ext cx="650295" cy="335736"/>
            <a:chOff x="2913850" y="4730325"/>
            <a:chExt cx="650225" cy="335700"/>
          </a:xfrm>
        </p:grpSpPr>
        <p:sp>
          <p:nvSpPr>
            <p:cNvPr id="991" name="Google Shape;991;p9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9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4" name="Shape 994"/>
        <p:cNvGrpSpPr/>
        <p:nvPr/>
      </p:nvGrpSpPr>
      <p:grpSpPr>
        <a:xfrm>
          <a:off x="0" y="0"/>
          <a:ext cx="0" cy="0"/>
          <a:chOff x="0" y="0"/>
          <a:chExt cx="0" cy="0"/>
        </a:xfrm>
      </p:grpSpPr>
      <p:pic>
        <p:nvPicPr>
          <p:cNvPr id="995" name="Google Shape;995;p92"/>
          <p:cNvPicPr preferRelativeResize="0"/>
          <p:nvPr/>
        </p:nvPicPr>
        <p:blipFill>
          <a:blip r:embed="rId2">
            <a:alphaModFix/>
          </a:blip>
          <a:stretch>
            <a:fillRect/>
          </a:stretch>
        </p:blipFill>
        <p:spPr>
          <a:xfrm>
            <a:off x="0" y="0"/>
            <a:ext cx="9144000" cy="5143527"/>
          </a:xfrm>
          <a:prstGeom prst="rect">
            <a:avLst/>
          </a:prstGeom>
          <a:noFill/>
          <a:ln>
            <a:noFill/>
          </a:ln>
        </p:spPr>
      </p:pic>
      <p:sp>
        <p:nvSpPr>
          <p:cNvPr id="996" name="Google Shape;996;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97" name="Google Shape;997;p92"/>
          <p:cNvSpPr txBox="1"/>
          <p:nvPr>
            <p:ph idx="1" type="subTitle"/>
          </p:nvPr>
        </p:nvSpPr>
        <p:spPr>
          <a:xfrm>
            <a:off x="4647217"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98" name="Google Shape;998;p92"/>
          <p:cNvSpPr txBox="1"/>
          <p:nvPr>
            <p:ph idx="2" type="subTitle"/>
          </p:nvPr>
        </p:nvSpPr>
        <p:spPr>
          <a:xfrm>
            <a:off x="1047381" y="2507194"/>
            <a:ext cx="3449400" cy="130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99" name="Google Shape;999;p92"/>
          <p:cNvSpPr txBox="1"/>
          <p:nvPr>
            <p:ph idx="3" type="subTitle"/>
          </p:nvPr>
        </p:nvSpPr>
        <p:spPr>
          <a:xfrm>
            <a:off x="1047381"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00" name="Google Shape;1000;p92"/>
          <p:cNvSpPr txBox="1"/>
          <p:nvPr>
            <p:ph idx="4" type="subTitle"/>
          </p:nvPr>
        </p:nvSpPr>
        <p:spPr>
          <a:xfrm>
            <a:off x="4647219" y="2159975"/>
            <a:ext cx="3449400" cy="414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01" name="Google Shape;1001;p9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92"/>
          <p:cNvGrpSpPr/>
          <p:nvPr/>
        </p:nvGrpSpPr>
        <p:grpSpPr>
          <a:xfrm rot="882777">
            <a:off x="162368" y="3963850"/>
            <a:ext cx="650285" cy="335731"/>
            <a:chOff x="2913850" y="4730325"/>
            <a:chExt cx="650225" cy="335700"/>
          </a:xfrm>
        </p:grpSpPr>
        <p:sp>
          <p:nvSpPr>
            <p:cNvPr id="1003" name="Google Shape;1003;p9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92"/>
          <p:cNvGrpSpPr/>
          <p:nvPr/>
        </p:nvGrpSpPr>
        <p:grpSpPr>
          <a:xfrm>
            <a:off x="-303275" y="-137075"/>
            <a:ext cx="9965800" cy="5361973"/>
            <a:chOff x="-303275" y="-137075"/>
            <a:chExt cx="9965800" cy="5361973"/>
          </a:xfrm>
        </p:grpSpPr>
        <p:sp>
          <p:nvSpPr>
            <p:cNvPr id="1006" name="Google Shape;1006;p92"/>
            <p:cNvSpPr/>
            <p:nvPr/>
          </p:nvSpPr>
          <p:spPr>
            <a:xfrm>
              <a:off x="4413775" y="-137075"/>
              <a:ext cx="5248750" cy="1085275"/>
            </a:xfrm>
            <a:custGeom>
              <a:rect b="b" l="l" r="r" t="t"/>
              <a:pathLst>
                <a:path extrusionOk="0" h="43411" w="209950">
                  <a:moveTo>
                    <a:pt x="0" y="0"/>
                  </a:moveTo>
                  <a:cubicBezTo>
                    <a:pt x="9735" y="3420"/>
                    <a:pt x="35386" y="20040"/>
                    <a:pt x="58407" y="20522"/>
                  </a:cubicBezTo>
                  <a:cubicBezTo>
                    <a:pt x="81428" y="21004"/>
                    <a:pt x="112868" y="-921"/>
                    <a:pt x="138125" y="2894"/>
                  </a:cubicBezTo>
                  <a:cubicBezTo>
                    <a:pt x="163382" y="6709"/>
                    <a:pt x="197979" y="36658"/>
                    <a:pt x="209950" y="43411"/>
                  </a:cubicBezTo>
                </a:path>
              </a:pathLst>
            </a:custGeom>
            <a:noFill/>
            <a:ln cap="flat" cmpd="sng" w="9525">
              <a:solidFill>
                <a:schemeClr val="dk1"/>
              </a:solidFill>
              <a:prstDash val="solid"/>
              <a:round/>
              <a:headEnd len="med" w="med" type="none"/>
              <a:tailEnd len="med" w="med" type="none"/>
            </a:ln>
          </p:spPr>
        </p:sp>
        <p:sp>
          <p:nvSpPr>
            <p:cNvPr id="1007" name="Google Shape;1007;p92"/>
            <p:cNvSpPr/>
            <p:nvPr/>
          </p:nvSpPr>
          <p:spPr>
            <a:xfrm>
              <a:off x="-303275" y="4470823"/>
              <a:ext cx="3439975" cy="754075"/>
            </a:xfrm>
            <a:custGeom>
              <a:rect b="b" l="l" r="r" t="t"/>
              <a:pathLst>
                <a:path extrusionOk="0" h="30163" w="137599">
                  <a:moveTo>
                    <a:pt x="0" y="4380"/>
                  </a:moveTo>
                  <a:cubicBezTo>
                    <a:pt x="6621" y="3810"/>
                    <a:pt x="28547" y="-2242"/>
                    <a:pt x="39728" y="959"/>
                  </a:cubicBezTo>
                  <a:cubicBezTo>
                    <a:pt x="50910" y="4160"/>
                    <a:pt x="54680" y="20866"/>
                    <a:pt x="67089" y="23585"/>
                  </a:cubicBezTo>
                  <a:cubicBezTo>
                    <a:pt x="79498" y="26304"/>
                    <a:pt x="102431" y="16175"/>
                    <a:pt x="114183" y="17271"/>
                  </a:cubicBezTo>
                  <a:cubicBezTo>
                    <a:pt x="125935" y="18367"/>
                    <a:pt x="133696" y="28014"/>
                    <a:pt x="137599" y="3016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8" name="Shape 1008"/>
        <p:cNvGrpSpPr/>
        <p:nvPr/>
      </p:nvGrpSpPr>
      <p:grpSpPr>
        <a:xfrm>
          <a:off x="0" y="0"/>
          <a:ext cx="0" cy="0"/>
          <a:chOff x="0" y="0"/>
          <a:chExt cx="0" cy="0"/>
        </a:xfrm>
      </p:grpSpPr>
      <p:pic>
        <p:nvPicPr>
          <p:cNvPr id="1009" name="Google Shape;1009;p9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010" name="Google Shape;1010;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11" name="Google Shape;1011;p9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93"/>
          <p:cNvGrpSpPr/>
          <p:nvPr/>
        </p:nvGrpSpPr>
        <p:grpSpPr>
          <a:xfrm rot="-3900959">
            <a:off x="8568123" y="1255853"/>
            <a:ext cx="650278" cy="335728"/>
            <a:chOff x="2913850" y="4730325"/>
            <a:chExt cx="650225" cy="335700"/>
          </a:xfrm>
        </p:grpSpPr>
        <p:sp>
          <p:nvSpPr>
            <p:cNvPr id="1013" name="Google Shape;1013;p9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93"/>
          <p:cNvGrpSpPr/>
          <p:nvPr/>
        </p:nvGrpSpPr>
        <p:grpSpPr>
          <a:xfrm>
            <a:off x="-230925" y="-61825"/>
            <a:ext cx="9602975" cy="5241473"/>
            <a:chOff x="-230925" y="-61825"/>
            <a:chExt cx="9602975" cy="5241473"/>
          </a:xfrm>
        </p:grpSpPr>
        <p:sp>
          <p:nvSpPr>
            <p:cNvPr id="1016" name="Google Shape;1016;p93"/>
            <p:cNvSpPr/>
            <p:nvPr/>
          </p:nvSpPr>
          <p:spPr>
            <a:xfrm>
              <a:off x="5425625" y="-61825"/>
              <a:ext cx="3946425" cy="1119925"/>
            </a:xfrm>
            <a:custGeom>
              <a:rect b="b" l="l" r="r" t="t"/>
              <a:pathLst>
                <a:path extrusionOk="0" h="44797" w="157857">
                  <a:moveTo>
                    <a:pt x="0" y="0"/>
                  </a:moveTo>
                  <a:cubicBezTo>
                    <a:pt x="7016" y="3113"/>
                    <a:pt x="27756" y="17365"/>
                    <a:pt x="42095" y="18680"/>
                  </a:cubicBezTo>
                  <a:cubicBezTo>
                    <a:pt x="56434" y="19996"/>
                    <a:pt x="76385" y="7981"/>
                    <a:pt x="86032" y="7893"/>
                  </a:cubicBezTo>
                  <a:cubicBezTo>
                    <a:pt x="95679" y="7805"/>
                    <a:pt x="93092" y="16795"/>
                    <a:pt x="99976" y="18154"/>
                  </a:cubicBezTo>
                  <a:cubicBezTo>
                    <a:pt x="106860" y="19513"/>
                    <a:pt x="122690" y="11620"/>
                    <a:pt x="127338" y="16049"/>
                  </a:cubicBezTo>
                  <a:cubicBezTo>
                    <a:pt x="131986" y="20478"/>
                    <a:pt x="122778" y="44156"/>
                    <a:pt x="127864" y="44726"/>
                  </a:cubicBezTo>
                  <a:cubicBezTo>
                    <a:pt x="132951" y="45296"/>
                    <a:pt x="152858" y="23679"/>
                    <a:pt x="157857" y="19469"/>
                  </a:cubicBezTo>
                </a:path>
              </a:pathLst>
            </a:custGeom>
            <a:noFill/>
            <a:ln cap="flat" cmpd="sng" w="9525">
              <a:solidFill>
                <a:schemeClr val="dk1"/>
              </a:solidFill>
              <a:prstDash val="solid"/>
              <a:round/>
              <a:headEnd len="med" w="med" type="none"/>
              <a:tailEnd len="med" w="med" type="none"/>
            </a:ln>
          </p:spPr>
        </p:sp>
        <p:sp>
          <p:nvSpPr>
            <p:cNvPr id="1017" name="Google Shape;1017;p93"/>
            <p:cNvSpPr/>
            <p:nvPr/>
          </p:nvSpPr>
          <p:spPr>
            <a:xfrm>
              <a:off x="-230925" y="4152273"/>
              <a:ext cx="2163950" cy="1027375"/>
            </a:xfrm>
            <a:custGeom>
              <a:rect b="b" l="l" r="r" t="t"/>
              <a:pathLst>
                <a:path extrusionOk="0" h="41095" w="86558">
                  <a:moveTo>
                    <a:pt x="0" y="31887"/>
                  </a:moveTo>
                  <a:cubicBezTo>
                    <a:pt x="5043" y="26581"/>
                    <a:pt x="24117" y="885"/>
                    <a:pt x="30256" y="52"/>
                  </a:cubicBezTo>
                  <a:cubicBezTo>
                    <a:pt x="36395" y="-781"/>
                    <a:pt x="28854" y="21363"/>
                    <a:pt x="36834" y="26888"/>
                  </a:cubicBezTo>
                  <a:cubicBezTo>
                    <a:pt x="44815" y="32413"/>
                    <a:pt x="69852" y="30834"/>
                    <a:pt x="78139" y="33202"/>
                  </a:cubicBezTo>
                  <a:cubicBezTo>
                    <a:pt x="86426" y="35570"/>
                    <a:pt x="85155" y="39780"/>
                    <a:pt x="86558" y="41095"/>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8" name="Shape 1018"/>
        <p:cNvGrpSpPr/>
        <p:nvPr/>
      </p:nvGrpSpPr>
      <p:grpSpPr>
        <a:xfrm>
          <a:off x="0" y="0"/>
          <a:ext cx="0" cy="0"/>
          <a:chOff x="0" y="0"/>
          <a:chExt cx="0" cy="0"/>
        </a:xfrm>
      </p:grpSpPr>
      <p:pic>
        <p:nvPicPr>
          <p:cNvPr id="1019" name="Google Shape;1019;p94"/>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020" name="Google Shape;1020;p94"/>
          <p:cNvGrpSpPr/>
          <p:nvPr/>
        </p:nvGrpSpPr>
        <p:grpSpPr>
          <a:xfrm flipH="1">
            <a:off x="-800" y="-2450"/>
            <a:ext cx="9144775" cy="5143500"/>
            <a:chOff x="-800" y="-2450"/>
            <a:chExt cx="9144775" cy="5143500"/>
          </a:xfrm>
        </p:grpSpPr>
        <p:pic>
          <p:nvPicPr>
            <p:cNvPr id="1021" name="Google Shape;1021;p94"/>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022" name="Google Shape;1022;p94"/>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94"/>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24" name="Google Shape;1024;p94"/>
          <p:cNvSpPr txBox="1"/>
          <p:nvPr>
            <p:ph idx="1" type="body"/>
          </p:nvPr>
        </p:nvSpPr>
        <p:spPr>
          <a:xfrm>
            <a:off x="715100" y="2052250"/>
            <a:ext cx="3541800" cy="178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lvl1pPr>
            <a:lvl2pPr indent="-304800" lvl="1" marL="914400">
              <a:lnSpc>
                <a:spcPct val="115000"/>
              </a:lnSpc>
              <a:spcBef>
                <a:spcPts val="0"/>
              </a:spcBef>
              <a:spcAft>
                <a:spcPts val="0"/>
              </a:spcAft>
              <a:buSzPts val="1200"/>
              <a:buChar char="○"/>
              <a:defRPr/>
            </a:lvl2pPr>
            <a:lvl3pPr indent="-304800" lvl="2" marL="1371600">
              <a:lnSpc>
                <a:spcPct val="115000"/>
              </a:lnSpc>
              <a:spcBef>
                <a:spcPts val="0"/>
              </a:spcBef>
              <a:spcAft>
                <a:spcPts val="0"/>
              </a:spcAft>
              <a:buSzPts val="1200"/>
              <a:buChar char="■"/>
              <a:defRPr/>
            </a:lvl3pPr>
            <a:lvl4pPr indent="-304800" lvl="3" marL="1828800">
              <a:lnSpc>
                <a:spcPct val="115000"/>
              </a:lnSpc>
              <a:spcBef>
                <a:spcPts val="0"/>
              </a:spcBef>
              <a:spcAft>
                <a:spcPts val="0"/>
              </a:spcAft>
              <a:buSzPts val="1200"/>
              <a:buChar char="●"/>
              <a:defRPr/>
            </a:lvl4pPr>
            <a:lvl5pPr indent="-304800" lvl="4" marL="2286000">
              <a:lnSpc>
                <a:spcPct val="115000"/>
              </a:lnSpc>
              <a:spcBef>
                <a:spcPts val="0"/>
              </a:spcBef>
              <a:spcAft>
                <a:spcPts val="0"/>
              </a:spcAft>
              <a:buSzPts val="1200"/>
              <a:buChar char="○"/>
              <a:defRPr/>
            </a:lvl5pPr>
            <a:lvl6pPr indent="-304800" lvl="5" marL="2743200">
              <a:lnSpc>
                <a:spcPct val="115000"/>
              </a:lnSpc>
              <a:spcBef>
                <a:spcPts val="0"/>
              </a:spcBef>
              <a:spcAft>
                <a:spcPts val="0"/>
              </a:spcAft>
              <a:buSzPts val="1200"/>
              <a:buChar char="■"/>
              <a:defRPr/>
            </a:lvl6pPr>
            <a:lvl7pPr indent="-304800" lvl="6" marL="3200400">
              <a:lnSpc>
                <a:spcPct val="115000"/>
              </a:lnSpc>
              <a:spcBef>
                <a:spcPts val="0"/>
              </a:spcBef>
              <a:spcAft>
                <a:spcPts val="0"/>
              </a:spcAft>
              <a:buSzPts val="1200"/>
              <a:buChar char="●"/>
              <a:defRPr/>
            </a:lvl7pPr>
            <a:lvl8pPr indent="-304800" lvl="7" marL="3657600">
              <a:lnSpc>
                <a:spcPct val="115000"/>
              </a:lnSpc>
              <a:spcBef>
                <a:spcPts val="0"/>
              </a:spcBef>
              <a:spcAft>
                <a:spcPts val="0"/>
              </a:spcAft>
              <a:buSzPts val="1200"/>
              <a:buChar char="○"/>
              <a:defRPr/>
            </a:lvl8pPr>
            <a:lvl9pPr indent="-304800" lvl="8" marL="4114800">
              <a:lnSpc>
                <a:spcPct val="115000"/>
              </a:lnSpc>
              <a:spcBef>
                <a:spcPts val="0"/>
              </a:spcBef>
              <a:spcAft>
                <a:spcPts val="0"/>
              </a:spcAft>
              <a:buSzPts val="1200"/>
              <a:buChar char="■"/>
              <a:defRPr/>
            </a:lvl9pPr>
          </a:lstStyle>
          <a:p/>
        </p:txBody>
      </p:sp>
      <p:sp>
        <p:nvSpPr>
          <p:cNvPr id="1025" name="Google Shape;1025;p94"/>
          <p:cNvSpPr/>
          <p:nvPr>
            <p:ph idx="2" type="pic"/>
          </p:nvPr>
        </p:nvSpPr>
        <p:spPr>
          <a:xfrm>
            <a:off x="4884550" y="775076"/>
            <a:ext cx="3262800" cy="3612900"/>
          </a:xfrm>
          <a:prstGeom prst="rect">
            <a:avLst/>
          </a:prstGeom>
          <a:noFill/>
          <a:ln>
            <a:noFill/>
          </a:ln>
        </p:spPr>
      </p:sp>
      <p:sp>
        <p:nvSpPr>
          <p:cNvPr id="1026" name="Google Shape;1026;p94"/>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94"/>
          <p:cNvGrpSpPr/>
          <p:nvPr/>
        </p:nvGrpSpPr>
        <p:grpSpPr>
          <a:xfrm>
            <a:off x="-349875" y="-45725"/>
            <a:ext cx="9814550" cy="5293800"/>
            <a:chOff x="-349875" y="-45725"/>
            <a:chExt cx="9814550" cy="5293800"/>
          </a:xfrm>
        </p:grpSpPr>
        <p:sp>
          <p:nvSpPr>
            <p:cNvPr id="1028" name="Google Shape;1028;p94"/>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029" name="Google Shape;1029;p94"/>
            <p:cNvSpPr/>
            <p:nvPr/>
          </p:nvSpPr>
          <p:spPr>
            <a:xfrm>
              <a:off x="-349875" y="4169375"/>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030" name="Google Shape;1030;p94"/>
          <p:cNvGrpSpPr/>
          <p:nvPr/>
        </p:nvGrpSpPr>
        <p:grpSpPr>
          <a:xfrm rot="-1917845">
            <a:off x="2617462" y="4868675"/>
            <a:ext cx="650240" cy="335708"/>
            <a:chOff x="2913850" y="4730325"/>
            <a:chExt cx="650225" cy="335700"/>
          </a:xfrm>
        </p:grpSpPr>
        <p:sp>
          <p:nvSpPr>
            <p:cNvPr id="1031" name="Google Shape;1031;p9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3" name="Shape 1033"/>
        <p:cNvGrpSpPr/>
        <p:nvPr/>
      </p:nvGrpSpPr>
      <p:grpSpPr>
        <a:xfrm>
          <a:off x="0" y="0"/>
          <a:ext cx="0" cy="0"/>
          <a:chOff x="0" y="0"/>
          <a:chExt cx="0" cy="0"/>
        </a:xfrm>
      </p:grpSpPr>
      <p:pic>
        <p:nvPicPr>
          <p:cNvPr id="1034" name="Google Shape;1034;p95"/>
          <p:cNvPicPr preferRelativeResize="0"/>
          <p:nvPr/>
        </p:nvPicPr>
        <p:blipFill>
          <a:blip r:embed="rId2">
            <a:alphaModFix/>
          </a:blip>
          <a:stretch>
            <a:fillRect/>
          </a:stretch>
        </p:blipFill>
        <p:spPr>
          <a:xfrm>
            <a:off x="0" y="0"/>
            <a:ext cx="9144000" cy="5143527"/>
          </a:xfrm>
          <a:prstGeom prst="rect">
            <a:avLst/>
          </a:prstGeom>
          <a:noFill/>
          <a:ln>
            <a:noFill/>
          </a:ln>
        </p:spPr>
      </p:pic>
      <p:sp>
        <p:nvSpPr>
          <p:cNvPr id="1035" name="Google Shape;1035;p95"/>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900"/>
              <a:buNone/>
              <a:defRPr sz="4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036" name="Google Shape;1036;p95"/>
          <p:cNvGrpSpPr/>
          <p:nvPr/>
        </p:nvGrpSpPr>
        <p:grpSpPr>
          <a:xfrm rot="9006438">
            <a:off x="7738232" y="4349652"/>
            <a:ext cx="650255" cy="335715"/>
            <a:chOff x="2913850" y="4730325"/>
            <a:chExt cx="650225" cy="335700"/>
          </a:xfrm>
        </p:grpSpPr>
        <p:sp>
          <p:nvSpPr>
            <p:cNvPr id="1037" name="Google Shape;1037;p95"/>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5"/>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95"/>
          <p:cNvGrpSpPr/>
          <p:nvPr/>
        </p:nvGrpSpPr>
        <p:grpSpPr>
          <a:xfrm>
            <a:off x="-343202" y="-286975"/>
            <a:ext cx="9629677" cy="5506468"/>
            <a:chOff x="-343202" y="-286975"/>
            <a:chExt cx="9629677" cy="5506468"/>
          </a:xfrm>
        </p:grpSpPr>
        <p:sp>
          <p:nvSpPr>
            <p:cNvPr id="1040" name="Google Shape;1040;p95"/>
            <p:cNvSpPr/>
            <p:nvPr/>
          </p:nvSpPr>
          <p:spPr>
            <a:xfrm>
              <a:off x="-343202" y="-286975"/>
              <a:ext cx="4565975" cy="1432875"/>
            </a:xfrm>
            <a:custGeom>
              <a:rect b="b" l="l" r="r" t="t"/>
              <a:pathLst>
                <a:path extrusionOk="0" h="57315" w="182639">
                  <a:moveTo>
                    <a:pt x="2433" y="24060"/>
                  </a:moveTo>
                  <a:cubicBezTo>
                    <a:pt x="2597" y="24510"/>
                    <a:pt x="-3705" y="21237"/>
                    <a:pt x="3415" y="26761"/>
                  </a:cubicBezTo>
                  <a:cubicBezTo>
                    <a:pt x="10535" y="32285"/>
                    <a:pt x="31199" y="58965"/>
                    <a:pt x="45152" y="57205"/>
                  </a:cubicBezTo>
                  <a:cubicBezTo>
                    <a:pt x="59105" y="55446"/>
                    <a:pt x="74737" y="22915"/>
                    <a:pt x="87135" y="16204"/>
                  </a:cubicBezTo>
                  <a:cubicBezTo>
                    <a:pt x="99533" y="9493"/>
                    <a:pt x="111890" y="18290"/>
                    <a:pt x="119542" y="16940"/>
                  </a:cubicBezTo>
                  <a:cubicBezTo>
                    <a:pt x="127194" y="15590"/>
                    <a:pt x="126131" y="8307"/>
                    <a:pt x="133046" y="8102"/>
                  </a:cubicBezTo>
                  <a:cubicBezTo>
                    <a:pt x="139961" y="7898"/>
                    <a:pt x="152769" y="17063"/>
                    <a:pt x="161034" y="15713"/>
                  </a:cubicBezTo>
                  <a:cubicBezTo>
                    <a:pt x="169300" y="14363"/>
                    <a:pt x="179038" y="2619"/>
                    <a:pt x="182639" y="0"/>
                  </a:cubicBezTo>
                </a:path>
              </a:pathLst>
            </a:custGeom>
            <a:noFill/>
            <a:ln cap="flat" cmpd="sng" w="9525">
              <a:solidFill>
                <a:schemeClr val="dk1"/>
              </a:solidFill>
              <a:prstDash val="solid"/>
              <a:round/>
              <a:headEnd len="med" w="med" type="none"/>
              <a:tailEnd len="med" w="med" type="none"/>
            </a:ln>
          </p:spPr>
        </p:sp>
        <p:sp>
          <p:nvSpPr>
            <p:cNvPr id="1041" name="Google Shape;1041;p95"/>
            <p:cNvSpPr/>
            <p:nvPr/>
          </p:nvSpPr>
          <p:spPr>
            <a:xfrm>
              <a:off x="6567425" y="4100443"/>
              <a:ext cx="2719050" cy="1119050"/>
            </a:xfrm>
            <a:custGeom>
              <a:rect b="b" l="l" r="r" t="t"/>
              <a:pathLst>
                <a:path extrusionOk="0" h="44762" w="108762">
                  <a:moveTo>
                    <a:pt x="0" y="44762"/>
                  </a:moveTo>
                  <a:cubicBezTo>
                    <a:pt x="3478" y="40670"/>
                    <a:pt x="9698" y="21643"/>
                    <a:pt x="20869" y="20211"/>
                  </a:cubicBezTo>
                  <a:cubicBezTo>
                    <a:pt x="32040" y="18779"/>
                    <a:pt x="55036" y="39524"/>
                    <a:pt x="67025" y="36169"/>
                  </a:cubicBezTo>
                  <a:cubicBezTo>
                    <a:pt x="79014" y="32814"/>
                    <a:pt x="85848" y="1348"/>
                    <a:pt x="92804" y="79"/>
                  </a:cubicBezTo>
                  <a:cubicBezTo>
                    <a:pt x="99760" y="-1189"/>
                    <a:pt x="106102" y="23812"/>
                    <a:pt x="108762" y="28558"/>
                  </a:cubicBezTo>
                </a:path>
              </a:pathLst>
            </a:custGeom>
            <a:noFill/>
            <a:ln cap="flat" cmpd="sng" w="9525">
              <a:solidFill>
                <a:schemeClr val="dk1"/>
              </a:solidFill>
              <a:prstDash val="solid"/>
              <a:round/>
              <a:headEnd len="med" w="med" type="none"/>
              <a:tailEnd len="med" w="med" type="none"/>
            </a:ln>
          </p:spPr>
        </p:sp>
      </p:grpSp>
      <p:sp>
        <p:nvSpPr>
          <p:cNvPr id="1042" name="Google Shape;1042;p95"/>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3" name="Shape 1043"/>
        <p:cNvGrpSpPr/>
        <p:nvPr/>
      </p:nvGrpSpPr>
      <p:grpSpPr>
        <a:xfrm>
          <a:off x="0" y="0"/>
          <a:ext cx="0" cy="0"/>
          <a:chOff x="0" y="0"/>
          <a:chExt cx="0" cy="0"/>
        </a:xfrm>
      </p:grpSpPr>
      <p:pic>
        <p:nvPicPr>
          <p:cNvPr id="1044" name="Google Shape;1044;p96"/>
          <p:cNvPicPr preferRelativeResize="0"/>
          <p:nvPr/>
        </p:nvPicPr>
        <p:blipFill>
          <a:blip r:embed="rId2">
            <a:alphaModFix/>
          </a:blip>
          <a:stretch>
            <a:fillRect/>
          </a:stretch>
        </p:blipFill>
        <p:spPr>
          <a:xfrm>
            <a:off x="0" y="0"/>
            <a:ext cx="9144000" cy="5143527"/>
          </a:xfrm>
          <a:prstGeom prst="rect">
            <a:avLst/>
          </a:prstGeom>
          <a:noFill/>
          <a:ln>
            <a:noFill/>
          </a:ln>
        </p:spPr>
      </p:pic>
      <p:sp>
        <p:nvSpPr>
          <p:cNvPr id="1045" name="Google Shape;1045;p96"/>
          <p:cNvSpPr txBox="1"/>
          <p:nvPr>
            <p:ph type="title"/>
          </p:nvPr>
        </p:nvSpPr>
        <p:spPr>
          <a:xfrm>
            <a:off x="2201850" y="1768999"/>
            <a:ext cx="47403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3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46" name="Google Shape;1046;p96"/>
          <p:cNvSpPr txBox="1"/>
          <p:nvPr>
            <p:ph idx="1" type="subTitle"/>
          </p:nvPr>
        </p:nvSpPr>
        <p:spPr>
          <a:xfrm>
            <a:off x="2201925" y="2612051"/>
            <a:ext cx="4740300" cy="1130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047" name="Google Shape;1047;p96"/>
          <p:cNvGrpSpPr/>
          <p:nvPr/>
        </p:nvGrpSpPr>
        <p:grpSpPr>
          <a:xfrm rot="9006438">
            <a:off x="450582" y="286402"/>
            <a:ext cx="650255" cy="335715"/>
            <a:chOff x="2913850" y="4730325"/>
            <a:chExt cx="650225" cy="335700"/>
          </a:xfrm>
        </p:grpSpPr>
        <p:sp>
          <p:nvSpPr>
            <p:cNvPr id="1048" name="Google Shape;1048;p96"/>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6"/>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96"/>
          <p:cNvGrpSpPr/>
          <p:nvPr/>
        </p:nvGrpSpPr>
        <p:grpSpPr>
          <a:xfrm>
            <a:off x="-509475" y="-214175"/>
            <a:ext cx="9998500" cy="5608975"/>
            <a:chOff x="-509475" y="-214175"/>
            <a:chExt cx="9998500" cy="5608975"/>
          </a:xfrm>
        </p:grpSpPr>
        <p:sp>
          <p:nvSpPr>
            <p:cNvPr id="1051" name="Google Shape;1051;p96"/>
            <p:cNvSpPr/>
            <p:nvPr/>
          </p:nvSpPr>
          <p:spPr>
            <a:xfrm>
              <a:off x="-509475" y="-214175"/>
              <a:ext cx="3443325" cy="1425250"/>
            </a:xfrm>
            <a:custGeom>
              <a:rect b="b" l="l" r="r" t="t"/>
              <a:pathLst>
                <a:path extrusionOk="0" h="57010" w="137733">
                  <a:moveTo>
                    <a:pt x="0" y="29461"/>
                  </a:moveTo>
                  <a:cubicBezTo>
                    <a:pt x="7365" y="34044"/>
                    <a:pt x="32080" y="57777"/>
                    <a:pt x="44192" y="56959"/>
                  </a:cubicBezTo>
                  <a:cubicBezTo>
                    <a:pt x="56304" y="56141"/>
                    <a:pt x="64447" y="29871"/>
                    <a:pt x="72672" y="24551"/>
                  </a:cubicBezTo>
                  <a:cubicBezTo>
                    <a:pt x="80897" y="19232"/>
                    <a:pt x="88139" y="29052"/>
                    <a:pt x="93540" y="25042"/>
                  </a:cubicBezTo>
                  <a:cubicBezTo>
                    <a:pt x="98941" y="21032"/>
                    <a:pt x="101070" y="2537"/>
                    <a:pt x="105080" y="491"/>
                  </a:cubicBezTo>
                  <a:cubicBezTo>
                    <a:pt x="109090" y="-1555"/>
                    <a:pt x="112159" y="12848"/>
                    <a:pt x="117601" y="12766"/>
                  </a:cubicBezTo>
                  <a:cubicBezTo>
                    <a:pt x="123043" y="12684"/>
                    <a:pt x="134378" y="2128"/>
                    <a:pt x="137733" y="0"/>
                  </a:cubicBezTo>
                </a:path>
              </a:pathLst>
            </a:custGeom>
            <a:noFill/>
            <a:ln cap="flat" cmpd="sng" w="9525">
              <a:solidFill>
                <a:schemeClr val="dk1"/>
              </a:solidFill>
              <a:prstDash val="solid"/>
              <a:round/>
              <a:headEnd len="med" w="med" type="none"/>
              <a:tailEnd len="med" w="med" type="none"/>
            </a:ln>
          </p:spPr>
        </p:sp>
        <p:sp>
          <p:nvSpPr>
            <p:cNvPr id="1052" name="Google Shape;1052;p96"/>
            <p:cNvSpPr/>
            <p:nvPr/>
          </p:nvSpPr>
          <p:spPr>
            <a:xfrm>
              <a:off x="5720400" y="3240425"/>
              <a:ext cx="3768625" cy="2154375"/>
            </a:xfrm>
            <a:custGeom>
              <a:rect b="b" l="l" r="r" t="t"/>
              <a:pathLst>
                <a:path extrusionOk="0" h="86175" w="150745">
                  <a:moveTo>
                    <a:pt x="0" y="86175"/>
                  </a:moveTo>
                  <a:cubicBezTo>
                    <a:pt x="6302" y="82101"/>
                    <a:pt x="27580" y="63981"/>
                    <a:pt x="37810" y="61730"/>
                  </a:cubicBezTo>
                  <a:cubicBezTo>
                    <a:pt x="48040" y="59480"/>
                    <a:pt x="52786" y="72649"/>
                    <a:pt x="61379" y="72672"/>
                  </a:cubicBezTo>
                  <a:cubicBezTo>
                    <a:pt x="69972" y="72695"/>
                    <a:pt x="80488" y="61870"/>
                    <a:pt x="89367" y="61870"/>
                  </a:cubicBezTo>
                  <a:cubicBezTo>
                    <a:pt x="98246" y="61870"/>
                    <a:pt x="104425" y="82984"/>
                    <a:pt x="114655" y="72672"/>
                  </a:cubicBezTo>
                  <a:cubicBezTo>
                    <a:pt x="124885" y="62360"/>
                    <a:pt x="144730" y="12112"/>
                    <a:pt x="150745" y="0"/>
                  </a:cubicBezTo>
                </a:path>
              </a:pathLst>
            </a:custGeom>
            <a:noFill/>
            <a:ln cap="flat" cmpd="sng" w="9525">
              <a:solidFill>
                <a:schemeClr val="dk1"/>
              </a:solidFill>
              <a:prstDash val="solid"/>
              <a:round/>
              <a:headEnd len="med" w="med" type="none"/>
              <a:tailEnd len="med" w="med" type="none"/>
            </a:ln>
          </p:spPr>
        </p:sp>
      </p:grpSp>
      <p:sp>
        <p:nvSpPr>
          <p:cNvPr id="1053" name="Google Shape;1053;p96"/>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4" name="Shape 1054"/>
        <p:cNvGrpSpPr/>
        <p:nvPr/>
      </p:nvGrpSpPr>
      <p:grpSpPr>
        <a:xfrm>
          <a:off x="0" y="0"/>
          <a:ext cx="0" cy="0"/>
          <a:chOff x="0" y="0"/>
          <a:chExt cx="0" cy="0"/>
        </a:xfrm>
      </p:grpSpPr>
      <p:sp>
        <p:nvSpPr>
          <p:cNvPr id="1055" name="Google Shape;1055;p97"/>
          <p:cNvSpPr/>
          <p:nvPr>
            <p:ph idx="2" type="pic"/>
          </p:nvPr>
        </p:nvSpPr>
        <p:spPr>
          <a:xfrm>
            <a:off x="-6875" y="0"/>
            <a:ext cx="9144000" cy="5157300"/>
          </a:xfrm>
          <a:prstGeom prst="rect">
            <a:avLst/>
          </a:prstGeom>
          <a:noFill/>
          <a:ln>
            <a:noFill/>
          </a:ln>
        </p:spPr>
      </p:sp>
      <p:sp>
        <p:nvSpPr>
          <p:cNvPr id="1056" name="Google Shape;1056;p97"/>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1057" name="Google Shape;1057;p97"/>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97"/>
          <p:cNvGrpSpPr/>
          <p:nvPr/>
        </p:nvGrpSpPr>
        <p:grpSpPr>
          <a:xfrm>
            <a:off x="-319200" y="-64013"/>
            <a:ext cx="9593425" cy="5228933"/>
            <a:chOff x="-319200" y="-64013"/>
            <a:chExt cx="9593425" cy="5228933"/>
          </a:xfrm>
        </p:grpSpPr>
        <p:sp>
          <p:nvSpPr>
            <p:cNvPr id="1059" name="Google Shape;1059;p97"/>
            <p:cNvSpPr/>
            <p:nvPr/>
          </p:nvSpPr>
          <p:spPr>
            <a:xfrm>
              <a:off x="3952725" y="-64013"/>
              <a:ext cx="5321500" cy="1198425"/>
            </a:xfrm>
            <a:custGeom>
              <a:rect b="b" l="l" r="r" t="t"/>
              <a:pathLst>
                <a:path extrusionOk="0" h="47937" w="212860">
                  <a:moveTo>
                    <a:pt x="0" y="1208"/>
                  </a:moveTo>
                  <a:cubicBezTo>
                    <a:pt x="7938" y="4113"/>
                    <a:pt x="33021" y="17331"/>
                    <a:pt x="47629" y="18640"/>
                  </a:cubicBezTo>
                  <a:cubicBezTo>
                    <a:pt x="62237" y="19950"/>
                    <a:pt x="75536" y="9556"/>
                    <a:pt x="87648" y="9065"/>
                  </a:cubicBezTo>
                  <a:cubicBezTo>
                    <a:pt x="99760" y="8574"/>
                    <a:pt x="109744" y="17043"/>
                    <a:pt x="120301" y="15693"/>
                  </a:cubicBezTo>
                  <a:cubicBezTo>
                    <a:pt x="130858" y="14343"/>
                    <a:pt x="140147" y="-4397"/>
                    <a:pt x="150990" y="963"/>
                  </a:cubicBezTo>
                  <a:cubicBezTo>
                    <a:pt x="161834" y="6324"/>
                    <a:pt x="175050" y="46547"/>
                    <a:pt x="185362" y="47856"/>
                  </a:cubicBezTo>
                  <a:cubicBezTo>
                    <a:pt x="195674" y="49165"/>
                    <a:pt x="208277" y="15325"/>
                    <a:pt x="212860" y="8819"/>
                  </a:cubicBezTo>
                </a:path>
              </a:pathLst>
            </a:custGeom>
            <a:noFill/>
            <a:ln cap="flat" cmpd="sng" w="9525">
              <a:solidFill>
                <a:schemeClr val="dk1"/>
              </a:solidFill>
              <a:prstDash val="solid"/>
              <a:round/>
              <a:headEnd len="med" w="med" type="none"/>
              <a:tailEnd len="med" w="med" type="none"/>
            </a:ln>
          </p:spPr>
        </p:sp>
        <p:sp>
          <p:nvSpPr>
            <p:cNvPr id="1060" name="Google Shape;1060;p97"/>
            <p:cNvSpPr/>
            <p:nvPr/>
          </p:nvSpPr>
          <p:spPr>
            <a:xfrm>
              <a:off x="-319200" y="2856220"/>
              <a:ext cx="1978550" cy="2308700"/>
            </a:xfrm>
            <a:custGeom>
              <a:rect b="b" l="l" r="r" t="t"/>
              <a:pathLst>
                <a:path extrusionOk="0" h="92348" w="79142">
                  <a:moveTo>
                    <a:pt x="0" y="7400"/>
                  </a:moveTo>
                  <a:cubicBezTo>
                    <a:pt x="8511" y="6786"/>
                    <a:pt x="46033" y="-6063"/>
                    <a:pt x="51066" y="3717"/>
                  </a:cubicBezTo>
                  <a:cubicBezTo>
                    <a:pt x="56099" y="13497"/>
                    <a:pt x="26393" y="55480"/>
                    <a:pt x="30198" y="66078"/>
                  </a:cubicBezTo>
                  <a:cubicBezTo>
                    <a:pt x="34004" y="76676"/>
                    <a:pt x="65797" y="62927"/>
                    <a:pt x="73899" y="67305"/>
                  </a:cubicBezTo>
                  <a:cubicBezTo>
                    <a:pt x="82001" y="71683"/>
                    <a:pt x="77991" y="88174"/>
                    <a:pt x="78809" y="92348"/>
                  </a:cubicBezTo>
                </a:path>
              </a:pathLst>
            </a:custGeom>
            <a:noFill/>
            <a:ln cap="flat" cmpd="sng" w="9525">
              <a:solidFill>
                <a:schemeClr val="dk1"/>
              </a:solidFill>
              <a:prstDash val="solid"/>
              <a:round/>
              <a:headEnd len="med" w="med" type="none"/>
              <a:tailEnd len="med" w="med" type="none"/>
            </a:ln>
          </p:spPr>
        </p:sp>
      </p:grpSp>
      <p:grpSp>
        <p:nvGrpSpPr>
          <p:cNvPr id="1061" name="Google Shape;1061;p97"/>
          <p:cNvGrpSpPr/>
          <p:nvPr/>
        </p:nvGrpSpPr>
        <p:grpSpPr>
          <a:xfrm rot="9006438">
            <a:off x="8313107" y="280252"/>
            <a:ext cx="650255" cy="335715"/>
            <a:chOff x="2913850" y="4730325"/>
            <a:chExt cx="650225" cy="335700"/>
          </a:xfrm>
        </p:grpSpPr>
        <p:sp>
          <p:nvSpPr>
            <p:cNvPr id="1062" name="Google Shape;1062;p97"/>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7"/>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4" name="Shape 1064"/>
        <p:cNvGrpSpPr/>
        <p:nvPr/>
      </p:nvGrpSpPr>
      <p:grpSpPr>
        <a:xfrm>
          <a:off x="0" y="0"/>
          <a:ext cx="0" cy="0"/>
          <a:chOff x="0" y="0"/>
          <a:chExt cx="0" cy="0"/>
        </a:xfrm>
      </p:grpSpPr>
      <p:pic>
        <p:nvPicPr>
          <p:cNvPr id="1065" name="Google Shape;1065;p98"/>
          <p:cNvPicPr preferRelativeResize="0"/>
          <p:nvPr/>
        </p:nvPicPr>
        <p:blipFill>
          <a:blip r:embed="rId2">
            <a:alphaModFix/>
          </a:blip>
          <a:stretch>
            <a:fillRect/>
          </a:stretch>
        </p:blipFill>
        <p:spPr>
          <a:xfrm>
            <a:off x="0" y="0"/>
            <a:ext cx="9144000" cy="5143527"/>
          </a:xfrm>
          <a:prstGeom prst="rect">
            <a:avLst/>
          </a:prstGeom>
          <a:noFill/>
          <a:ln>
            <a:noFill/>
          </a:ln>
        </p:spPr>
      </p:pic>
      <p:sp>
        <p:nvSpPr>
          <p:cNvPr id="1066" name="Google Shape;1066;p98"/>
          <p:cNvSpPr txBox="1"/>
          <p:nvPr>
            <p:ph hasCustomPrompt="1" type="title"/>
          </p:nvPr>
        </p:nvSpPr>
        <p:spPr>
          <a:xfrm>
            <a:off x="1096100" y="1229400"/>
            <a:ext cx="4184400" cy="1058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0" sz="4900">
                <a:solidFill>
                  <a:schemeClr val="lt1"/>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67" name="Google Shape;1067;p98"/>
          <p:cNvSpPr txBox="1"/>
          <p:nvPr>
            <p:ph idx="1" type="subTitle"/>
          </p:nvPr>
        </p:nvSpPr>
        <p:spPr>
          <a:xfrm>
            <a:off x="1096125" y="2287800"/>
            <a:ext cx="4184400" cy="172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068" name="Google Shape;1068;p98"/>
          <p:cNvGrpSpPr/>
          <p:nvPr/>
        </p:nvGrpSpPr>
        <p:grpSpPr>
          <a:xfrm>
            <a:off x="-119100" y="-81550"/>
            <a:ext cx="9412200" cy="5290398"/>
            <a:chOff x="-119100" y="-81550"/>
            <a:chExt cx="9412200" cy="5290398"/>
          </a:xfrm>
        </p:grpSpPr>
        <p:sp>
          <p:nvSpPr>
            <p:cNvPr id="1069" name="Google Shape;1069;p98"/>
            <p:cNvSpPr/>
            <p:nvPr/>
          </p:nvSpPr>
          <p:spPr>
            <a:xfrm>
              <a:off x="3998325" y="-81550"/>
              <a:ext cx="5294775" cy="1164200"/>
            </a:xfrm>
            <a:custGeom>
              <a:rect b="b" l="l" r="r" t="t"/>
              <a:pathLst>
                <a:path extrusionOk="0" h="46568" w="211791">
                  <a:moveTo>
                    <a:pt x="0" y="0"/>
                  </a:moveTo>
                  <a:cubicBezTo>
                    <a:pt x="7016" y="3420"/>
                    <a:pt x="24468" y="20258"/>
                    <a:pt x="42095" y="20521"/>
                  </a:cubicBezTo>
                  <a:cubicBezTo>
                    <a:pt x="59722" y="20784"/>
                    <a:pt x="85944" y="438"/>
                    <a:pt x="105764" y="1578"/>
                  </a:cubicBezTo>
                  <a:cubicBezTo>
                    <a:pt x="125584" y="2718"/>
                    <a:pt x="145491" y="24819"/>
                    <a:pt x="161014" y="27362"/>
                  </a:cubicBezTo>
                  <a:cubicBezTo>
                    <a:pt x="176537" y="29905"/>
                    <a:pt x="190437" y="13637"/>
                    <a:pt x="198900" y="16838"/>
                  </a:cubicBezTo>
                  <a:cubicBezTo>
                    <a:pt x="207363" y="20039"/>
                    <a:pt x="209643" y="41613"/>
                    <a:pt x="211791" y="46568"/>
                  </a:cubicBezTo>
                </a:path>
              </a:pathLst>
            </a:custGeom>
            <a:noFill/>
            <a:ln cap="flat" cmpd="sng" w="9525">
              <a:solidFill>
                <a:schemeClr val="dk1"/>
              </a:solidFill>
              <a:prstDash val="solid"/>
              <a:round/>
              <a:headEnd len="med" w="med" type="none"/>
              <a:tailEnd len="med" w="med" type="none"/>
            </a:ln>
          </p:spPr>
        </p:sp>
        <p:sp>
          <p:nvSpPr>
            <p:cNvPr id="1070" name="Google Shape;1070;p98"/>
            <p:cNvSpPr/>
            <p:nvPr/>
          </p:nvSpPr>
          <p:spPr>
            <a:xfrm>
              <a:off x="-119100" y="4534798"/>
              <a:ext cx="3703050" cy="674050"/>
            </a:xfrm>
            <a:custGeom>
              <a:rect b="b" l="l" r="r" t="t"/>
              <a:pathLst>
                <a:path extrusionOk="0" h="26962" w="148122">
                  <a:moveTo>
                    <a:pt x="0" y="17227"/>
                  </a:moveTo>
                  <a:cubicBezTo>
                    <a:pt x="7498" y="14377"/>
                    <a:pt x="32404" y="-882"/>
                    <a:pt x="44989" y="126"/>
                  </a:cubicBezTo>
                  <a:cubicBezTo>
                    <a:pt x="57574" y="1135"/>
                    <a:pt x="65598" y="21173"/>
                    <a:pt x="75508" y="23278"/>
                  </a:cubicBezTo>
                  <a:cubicBezTo>
                    <a:pt x="85418" y="25383"/>
                    <a:pt x="98617" y="13457"/>
                    <a:pt x="104449" y="12755"/>
                  </a:cubicBezTo>
                  <a:cubicBezTo>
                    <a:pt x="110281" y="12054"/>
                    <a:pt x="104887" y="18236"/>
                    <a:pt x="110500" y="19069"/>
                  </a:cubicBezTo>
                  <a:cubicBezTo>
                    <a:pt x="116113" y="19902"/>
                    <a:pt x="131855" y="16438"/>
                    <a:pt x="138125" y="17753"/>
                  </a:cubicBezTo>
                  <a:cubicBezTo>
                    <a:pt x="144395" y="19069"/>
                    <a:pt x="146456" y="25427"/>
                    <a:pt x="148122" y="26962"/>
                  </a:cubicBezTo>
                </a:path>
              </a:pathLst>
            </a:custGeom>
            <a:noFill/>
            <a:ln cap="flat" cmpd="sng" w="9525">
              <a:solidFill>
                <a:schemeClr val="dk1"/>
              </a:solidFill>
              <a:prstDash val="solid"/>
              <a:round/>
              <a:headEnd len="med" w="med" type="none"/>
              <a:tailEnd len="med" w="med" type="none"/>
            </a:ln>
          </p:spPr>
        </p:sp>
      </p:grpSp>
      <p:grpSp>
        <p:nvGrpSpPr>
          <p:cNvPr id="1071" name="Google Shape;1071;p98"/>
          <p:cNvGrpSpPr/>
          <p:nvPr/>
        </p:nvGrpSpPr>
        <p:grpSpPr>
          <a:xfrm rot="-3900959">
            <a:off x="8294598" y="899890"/>
            <a:ext cx="650278" cy="335728"/>
            <a:chOff x="2913850" y="4730325"/>
            <a:chExt cx="650225" cy="335700"/>
          </a:xfrm>
        </p:grpSpPr>
        <p:sp>
          <p:nvSpPr>
            <p:cNvPr id="1072" name="Google Shape;1072;p98"/>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8"/>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98"/>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5" name="Shape 1075"/>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76" name="Shape 1076"/>
        <p:cNvGrpSpPr/>
        <p:nvPr/>
      </p:nvGrpSpPr>
      <p:grpSpPr>
        <a:xfrm>
          <a:off x="0" y="0"/>
          <a:ext cx="0" cy="0"/>
          <a:chOff x="0" y="0"/>
          <a:chExt cx="0" cy="0"/>
        </a:xfrm>
      </p:grpSpPr>
      <p:pic>
        <p:nvPicPr>
          <p:cNvPr id="1077" name="Google Shape;1077;p100"/>
          <p:cNvPicPr preferRelativeResize="0"/>
          <p:nvPr/>
        </p:nvPicPr>
        <p:blipFill>
          <a:blip r:embed="rId2">
            <a:alphaModFix/>
          </a:blip>
          <a:stretch>
            <a:fillRect/>
          </a:stretch>
        </p:blipFill>
        <p:spPr>
          <a:xfrm>
            <a:off x="0" y="0"/>
            <a:ext cx="9144000" cy="5143527"/>
          </a:xfrm>
          <a:prstGeom prst="rect">
            <a:avLst/>
          </a:prstGeom>
          <a:noFill/>
          <a:ln>
            <a:noFill/>
          </a:ln>
        </p:spPr>
      </p:pic>
      <p:grpSp>
        <p:nvGrpSpPr>
          <p:cNvPr id="1078" name="Google Shape;1078;p100"/>
          <p:cNvGrpSpPr/>
          <p:nvPr/>
        </p:nvGrpSpPr>
        <p:grpSpPr>
          <a:xfrm flipH="1" rot="10800000">
            <a:off x="-800" y="-2450"/>
            <a:ext cx="9144775" cy="5143500"/>
            <a:chOff x="-800" y="-2450"/>
            <a:chExt cx="9144775" cy="5143500"/>
          </a:xfrm>
        </p:grpSpPr>
        <p:pic>
          <p:nvPicPr>
            <p:cNvPr id="1079" name="Google Shape;1079;p100"/>
            <p:cNvPicPr preferRelativeResize="0"/>
            <p:nvPr/>
          </p:nvPicPr>
          <p:blipFill>
            <a:blip r:embed="rId3">
              <a:alphaModFix/>
            </a:blip>
            <a:stretch>
              <a:fillRect/>
            </a:stretch>
          </p:blipFill>
          <p:spPr>
            <a:xfrm>
              <a:off x="-800" y="-2442"/>
              <a:ext cx="9144001" cy="5143492"/>
            </a:xfrm>
            <a:prstGeom prst="rect">
              <a:avLst/>
            </a:prstGeom>
            <a:noFill/>
            <a:ln>
              <a:noFill/>
            </a:ln>
          </p:spPr>
        </p:pic>
        <p:sp>
          <p:nvSpPr>
            <p:cNvPr id="1080" name="Google Shape;1080;p100"/>
            <p:cNvSpPr/>
            <p:nvPr/>
          </p:nvSpPr>
          <p:spPr>
            <a:xfrm>
              <a:off x="-25" y="-2450"/>
              <a:ext cx="9144000" cy="5143500"/>
            </a:xfrm>
            <a:prstGeom prst="rect">
              <a:avLst/>
            </a:prstGeom>
            <a:solidFill>
              <a:srgbClr val="EDEDED">
                <a:alpha val="86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82" name="Google Shape;1082;p100"/>
          <p:cNvSpPr txBox="1"/>
          <p:nvPr>
            <p:ph hasCustomPrompt="1" idx="2" type="title"/>
          </p:nvPr>
        </p:nvSpPr>
        <p:spPr>
          <a:xfrm>
            <a:off x="72000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83" name="Google Shape;1083;p100"/>
          <p:cNvSpPr txBox="1"/>
          <p:nvPr>
            <p:ph hasCustomPrompt="1" idx="3" type="title"/>
          </p:nvPr>
        </p:nvSpPr>
        <p:spPr>
          <a:xfrm>
            <a:off x="72000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84" name="Google Shape;1084;p100"/>
          <p:cNvSpPr txBox="1"/>
          <p:nvPr>
            <p:ph hasCustomPrompt="1" idx="4" type="title"/>
          </p:nvPr>
        </p:nvSpPr>
        <p:spPr>
          <a:xfrm>
            <a:off x="3419275"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85" name="Google Shape;1085;p100"/>
          <p:cNvSpPr txBox="1"/>
          <p:nvPr>
            <p:ph hasCustomPrompt="1" idx="5" type="title"/>
          </p:nvPr>
        </p:nvSpPr>
        <p:spPr>
          <a:xfrm>
            <a:off x="3419275"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86" name="Google Shape;1086;p100"/>
          <p:cNvSpPr txBox="1"/>
          <p:nvPr>
            <p:ph hasCustomPrompt="1" idx="6" type="title"/>
          </p:nvPr>
        </p:nvSpPr>
        <p:spPr>
          <a:xfrm>
            <a:off x="6118550" y="1530558"/>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87" name="Google Shape;1087;p100"/>
          <p:cNvSpPr txBox="1"/>
          <p:nvPr>
            <p:ph hasCustomPrompt="1" idx="7" type="title"/>
          </p:nvPr>
        </p:nvSpPr>
        <p:spPr>
          <a:xfrm>
            <a:off x="6118550" y="2887766"/>
            <a:ext cx="734700" cy="4476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b="0" sz="3000">
                <a:solidFill>
                  <a:schemeClr val="lt1"/>
                </a:solidFill>
                <a:latin typeface="Raleway Black"/>
                <a:ea typeface="Raleway Black"/>
                <a:cs typeface="Raleway Black"/>
                <a:sym typeface="Raleway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88" name="Google Shape;1088;p100"/>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9" name="Google Shape;1089;p100"/>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0" name="Google Shape;1090;p100"/>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1" name="Google Shape;1091;p100"/>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2" name="Google Shape;1092;p100"/>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3" name="Google Shape;1093;p100"/>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1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094" name="Google Shape;1094;p100"/>
          <p:cNvGrpSpPr/>
          <p:nvPr/>
        </p:nvGrpSpPr>
        <p:grpSpPr>
          <a:xfrm>
            <a:off x="-365125" y="-45725"/>
            <a:ext cx="9829800" cy="5240425"/>
            <a:chOff x="-365125" y="-45725"/>
            <a:chExt cx="9829800" cy="5240425"/>
          </a:xfrm>
        </p:grpSpPr>
        <p:sp>
          <p:nvSpPr>
            <p:cNvPr id="1095" name="Google Shape;1095;p100"/>
            <p:cNvSpPr/>
            <p:nvPr/>
          </p:nvSpPr>
          <p:spPr>
            <a:xfrm>
              <a:off x="6585750" y="-45725"/>
              <a:ext cx="2878925" cy="2100275"/>
            </a:xfrm>
            <a:custGeom>
              <a:rect b="b" l="l" r="r" t="t"/>
              <a:pathLst>
                <a:path extrusionOk="0" h="84011" w="115157">
                  <a:moveTo>
                    <a:pt x="0" y="0"/>
                  </a:moveTo>
                  <a:cubicBezTo>
                    <a:pt x="5667" y="4001"/>
                    <a:pt x="18288" y="22289"/>
                    <a:pt x="34004" y="24003"/>
                  </a:cubicBezTo>
                  <a:cubicBezTo>
                    <a:pt x="49720" y="25718"/>
                    <a:pt x="80772" y="286"/>
                    <a:pt x="94297" y="10287"/>
                  </a:cubicBezTo>
                  <a:cubicBezTo>
                    <a:pt x="107823" y="20288"/>
                    <a:pt x="111680" y="71724"/>
                    <a:pt x="115157" y="84011"/>
                  </a:cubicBezTo>
                </a:path>
              </a:pathLst>
            </a:custGeom>
            <a:noFill/>
            <a:ln cap="flat" cmpd="sng" w="9525">
              <a:solidFill>
                <a:schemeClr val="dk1"/>
              </a:solidFill>
              <a:prstDash val="solid"/>
              <a:round/>
              <a:headEnd len="med" w="med" type="none"/>
              <a:tailEnd len="med" w="med" type="none"/>
            </a:ln>
          </p:spPr>
        </p:sp>
        <p:sp>
          <p:nvSpPr>
            <p:cNvPr id="1096" name="Google Shape;1096;p100"/>
            <p:cNvSpPr/>
            <p:nvPr/>
          </p:nvSpPr>
          <p:spPr>
            <a:xfrm>
              <a:off x="-365125" y="4116000"/>
              <a:ext cx="5022050" cy="1078700"/>
            </a:xfrm>
            <a:custGeom>
              <a:rect b="b" l="l" r="r" t="t"/>
              <a:pathLst>
                <a:path extrusionOk="0" h="43148" w="200882">
                  <a:moveTo>
                    <a:pt x="0" y="0"/>
                  </a:moveTo>
                  <a:cubicBezTo>
                    <a:pt x="7096" y="4667"/>
                    <a:pt x="20574" y="25431"/>
                    <a:pt x="42577" y="28003"/>
                  </a:cubicBezTo>
                  <a:cubicBezTo>
                    <a:pt x="64580" y="30575"/>
                    <a:pt x="105632" y="12906"/>
                    <a:pt x="132016" y="15430"/>
                  </a:cubicBezTo>
                  <a:cubicBezTo>
                    <a:pt x="158400" y="17954"/>
                    <a:pt x="189404" y="38528"/>
                    <a:pt x="200882" y="43148"/>
                  </a:cubicBezTo>
                </a:path>
              </a:pathLst>
            </a:custGeom>
            <a:noFill/>
            <a:ln cap="flat" cmpd="sng" w="9525">
              <a:solidFill>
                <a:schemeClr val="dk1"/>
              </a:solidFill>
              <a:prstDash val="solid"/>
              <a:round/>
              <a:headEnd len="med" w="med" type="none"/>
              <a:tailEnd len="med" w="med" type="none"/>
            </a:ln>
          </p:spPr>
        </p:sp>
      </p:grpSp>
      <p:grpSp>
        <p:nvGrpSpPr>
          <p:cNvPr id="1097" name="Google Shape;1097;p100"/>
          <p:cNvGrpSpPr/>
          <p:nvPr/>
        </p:nvGrpSpPr>
        <p:grpSpPr>
          <a:xfrm flipH="1" rot="-9825570">
            <a:off x="8347126" y="444314"/>
            <a:ext cx="650295" cy="335736"/>
            <a:chOff x="2913850" y="4730325"/>
            <a:chExt cx="650225" cy="335700"/>
          </a:xfrm>
        </p:grpSpPr>
        <p:sp>
          <p:nvSpPr>
            <p:cNvPr id="1098" name="Google Shape;1098;p100"/>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0"/>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100"/>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101" name="Shape 1101"/>
        <p:cNvGrpSpPr/>
        <p:nvPr/>
      </p:nvGrpSpPr>
      <p:grpSpPr>
        <a:xfrm>
          <a:off x="0" y="0"/>
          <a:ext cx="0" cy="0"/>
          <a:chOff x="0" y="0"/>
          <a:chExt cx="0" cy="0"/>
        </a:xfrm>
      </p:grpSpPr>
      <p:pic>
        <p:nvPicPr>
          <p:cNvPr id="1102" name="Google Shape;1102;p101"/>
          <p:cNvPicPr preferRelativeResize="0"/>
          <p:nvPr/>
        </p:nvPicPr>
        <p:blipFill>
          <a:blip r:embed="rId2">
            <a:alphaModFix/>
          </a:blip>
          <a:stretch>
            <a:fillRect/>
          </a:stretch>
        </p:blipFill>
        <p:spPr>
          <a:xfrm>
            <a:off x="0" y="0"/>
            <a:ext cx="9144000" cy="5143527"/>
          </a:xfrm>
          <a:prstGeom prst="rect">
            <a:avLst/>
          </a:prstGeom>
          <a:noFill/>
          <a:ln>
            <a:noFill/>
          </a:ln>
        </p:spPr>
      </p:pic>
      <p:sp>
        <p:nvSpPr>
          <p:cNvPr id="1103" name="Google Shape;1103;p101"/>
          <p:cNvSpPr txBox="1"/>
          <p:nvPr>
            <p:ph type="title"/>
          </p:nvPr>
        </p:nvSpPr>
        <p:spPr>
          <a:xfrm>
            <a:off x="720000" y="733775"/>
            <a:ext cx="3337800" cy="627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04" name="Google Shape;1104;p101"/>
          <p:cNvSpPr txBox="1"/>
          <p:nvPr>
            <p:ph idx="1" type="subTitle"/>
          </p:nvPr>
        </p:nvSpPr>
        <p:spPr>
          <a:xfrm>
            <a:off x="720000" y="1422323"/>
            <a:ext cx="3337800" cy="8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5" name="Google Shape;1105;p101"/>
          <p:cNvSpPr/>
          <p:nvPr>
            <p:ph idx="2" type="pic"/>
          </p:nvPr>
        </p:nvSpPr>
        <p:spPr>
          <a:xfrm>
            <a:off x="4305100" y="2676850"/>
            <a:ext cx="4123800" cy="1931700"/>
          </a:xfrm>
          <a:prstGeom prst="rect">
            <a:avLst/>
          </a:prstGeom>
          <a:noFill/>
          <a:ln>
            <a:noFill/>
          </a:ln>
        </p:spPr>
      </p:sp>
      <p:sp>
        <p:nvSpPr>
          <p:cNvPr id="1106" name="Google Shape;1106;p101"/>
          <p:cNvSpPr/>
          <p:nvPr>
            <p:ph idx="3" type="pic"/>
          </p:nvPr>
        </p:nvSpPr>
        <p:spPr>
          <a:xfrm>
            <a:off x="733000" y="2676850"/>
            <a:ext cx="3337800" cy="1931700"/>
          </a:xfrm>
          <a:prstGeom prst="rect">
            <a:avLst/>
          </a:prstGeom>
          <a:noFill/>
          <a:ln>
            <a:noFill/>
          </a:ln>
        </p:spPr>
      </p:sp>
      <p:sp>
        <p:nvSpPr>
          <p:cNvPr id="1107" name="Google Shape;1107;p101"/>
          <p:cNvSpPr/>
          <p:nvPr>
            <p:ph idx="4" type="pic"/>
          </p:nvPr>
        </p:nvSpPr>
        <p:spPr>
          <a:xfrm>
            <a:off x="4305100" y="542575"/>
            <a:ext cx="4123800" cy="1931700"/>
          </a:xfrm>
          <a:prstGeom prst="rect">
            <a:avLst/>
          </a:prstGeom>
          <a:noFill/>
          <a:ln>
            <a:noFill/>
          </a:ln>
        </p:spPr>
      </p:sp>
      <p:sp>
        <p:nvSpPr>
          <p:cNvPr id="1108" name="Google Shape;1108;p101"/>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101"/>
          <p:cNvGrpSpPr/>
          <p:nvPr/>
        </p:nvGrpSpPr>
        <p:grpSpPr>
          <a:xfrm rot="-2700000">
            <a:off x="8699018" y="657053"/>
            <a:ext cx="650311" cy="335744"/>
            <a:chOff x="2913850" y="4730325"/>
            <a:chExt cx="650225" cy="335700"/>
          </a:xfrm>
        </p:grpSpPr>
        <p:sp>
          <p:nvSpPr>
            <p:cNvPr id="1110" name="Google Shape;1110;p101"/>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1"/>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101"/>
          <p:cNvGrpSpPr/>
          <p:nvPr/>
        </p:nvGrpSpPr>
        <p:grpSpPr>
          <a:xfrm>
            <a:off x="-217225" y="-68635"/>
            <a:ext cx="9506275" cy="5504738"/>
            <a:chOff x="-217225" y="-68635"/>
            <a:chExt cx="9506275" cy="5504738"/>
          </a:xfrm>
        </p:grpSpPr>
        <p:sp>
          <p:nvSpPr>
            <p:cNvPr id="1113" name="Google Shape;1113;p101"/>
            <p:cNvSpPr/>
            <p:nvPr/>
          </p:nvSpPr>
          <p:spPr>
            <a:xfrm>
              <a:off x="5352700" y="-68635"/>
              <a:ext cx="3936350" cy="479475"/>
            </a:xfrm>
            <a:custGeom>
              <a:rect b="b" l="l" r="r" t="t"/>
              <a:pathLst>
                <a:path extrusionOk="0" h="19179" w="157454">
                  <a:moveTo>
                    <a:pt x="0" y="278"/>
                  </a:moveTo>
                  <a:cubicBezTo>
                    <a:pt x="7785" y="3427"/>
                    <a:pt x="25499" y="19217"/>
                    <a:pt x="46712" y="19173"/>
                  </a:cubicBezTo>
                  <a:cubicBezTo>
                    <a:pt x="67925" y="19129"/>
                    <a:pt x="111662" y="279"/>
                    <a:pt x="127276" y="16"/>
                  </a:cubicBezTo>
                  <a:cubicBezTo>
                    <a:pt x="142890" y="-246"/>
                    <a:pt x="135367" y="15586"/>
                    <a:pt x="140397" y="17598"/>
                  </a:cubicBezTo>
                  <a:cubicBezTo>
                    <a:pt x="145427" y="19610"/>
                    <a:pt x="154611" y="13006"/>
                    <a:pt x="157454" y="12087"/>
                  </a:cubicBezTo>
                </a:path>
              </a:pathLst>
            </a:custGeom>
            <a:noFill/>
            <a:ln cap="flat" cmpd="sng" w="9525">
              <a:solidFill>
                <a:schemeClr val="dk1"/>
              </a:solidFill>
              <a:prstDash val="solid"/>
              <a:round/>
              <a:headEnd len="med" w="med" type="none"/>
              <a:tailEnd len="med" w="med" type="none"/>
            </a:ln>
          </p:spPr>
        </p:sp>
        <p:sp>
          <p:nvSpPr>
            <p:cNvPr id="1114" name="Google Shape;1114;p101"/>
            <p:cNvSpPr/>
            <p:nvPr/>
          </p:nvSpPr>
          <p:spPr>
            <a:xfrm>
              <a:off x="-217225" y="3872853"/>
              <a:ext cx="2768575" cy="1563250"/>
            </a:xfrm>
            <a:custGeom>
              <a:rect b="b" l="l" r="r" t="t"/>
              <a:pathLst>
                <a:path extrusionOk="0" h="62530" w="110743">
                  <a:moveTo>
                    <a:pt x="0" y="6634"/>
                  </a:moveTo>
                  <a:cubicBezTo>
                    <a:pt x="4505" y="5934"/>
                    <a:pt x="21999" y="-4650"/>
                    <a:pt x="27029" y="2435"/>
                  </a:cubicBezTo>
                  <a:cubicBezTo>
                    <a:pt x="32059" y="9520"/>
                    <a:pt x="18414" y="43854"/>
                    <a:pt x="30179" y="49146"/>
                  </a:cubicBezTo>
                  <a:cubicBezTo>
                    <a:pt x="41944" y="54438"/>
                    <a:pt x="84194" y="31957"/>
                    <a:pt x="97621" y="34188"/>
                  </a:cubicBezTo>
                  <a:cubicBezTo>
                    <a:pt x="111048" y="36419"/>
                    <a:pt x="108556" y="57806"/>
                    <a:pt x="110743" y="62530"/>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1115" name="Shape 1115"/>
        <p:cNvGrpSpPr/>
        <p:nvPr/>
      </p:nvGrpSpPr>
      <p:grpSpPr>
        <a:xfrm>
          <a:off x="0" y="0"/>
          <a:ext cx="0" cy="0"/>
          <a:chOff x="0" y="0"/>
          <a:chExt cx="0" cy="0"/>
        </a:xfrm>
      </p:grpSpPr>
      <p:pic>
        <p:nvPicPr>
          <p:cNvPr id="1116" name="Google Shape;1116;p102"/>
          <p:cNvPicPr preferRelativeResize="0"/>
          <p:nvPr/>
        </p:nvPicPr>
        <p:blipFill>
          <a:blip r:embed="rId2">
            <a:alphaModFix/>
          </a:blip>
          <a:stretch>
            <a:fillRect/>
          </a:stretch>
        </p:blipFill>
        <p:spPr>
          <a:xfrm>
            <a:off x="0" y="0"/>
            <a:ext cx="9144000" cy="5143527"/>
          </a:xfrm>
          <a:prstGeom prst="rect">
            <a:avLst/>
          </a:prstGeom>
          <a:noFill/>
          <a:ln>
            <a:noFill/>
          </a:ln>
        </p:spPr>
      </p:pic>
      <p:sp>
        <p:nvSpPr>
          <p:cNvPr id="1117" name="Google Shape;1117;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18" name="Google Shape;1118;p102"/>
          <p:cNvSpPr txBox="1"/>
          <p:nvPr>
            <p:ph idx="1" type="subTitle"/>
          </p:nvPr>
        </p:nvSpPr>
        <p:spPr>
          <a:xfrm>
            <a:off x="720000" y="1017724"/>
            <a:ext cx="77040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atin typeface="Barlow"/>
                <a:ea typeface="Barlow"/>
                <a:cs typeface="Barlow"/>
                <a:sym typeface="Barlow"/>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119" name="Google Shape;1119;p102"/>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102"/>
          <p:cNvGrpSpPr/>
          <p:nvPr/>
        </p:nvGrpSpPr>
        <p:grpSpPr>
          <a:xfrm rot="-1798635">
            <a:off x="136297" y="4369377"/>
            <a:ext cx="650282" cy="335730"/>
            <a:chOff x="2913850" y="4730325"/>
            <a:chExt cx="650225" cy="335700"/>
          </a:xfrm>
        </p:grpSpPr>
        <p:sp>
          <p:nvSpPr>
            <p:cNvPr id="1121" name="Google Shape;1121;p102"/>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2"/>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102"/>
          <p:cNvGrpSpPr/>
          <p:nvPr/>
        </p:nvGrpSpPr>
        <p:grpSpPr>
          <a:xfrm>
            <a:off x="-914975" y="-175875"/>
            <a:ext cx="10552875" cy="5514475"/>
            <a:chOff x="-914975" y="-175875"/>
            <a:chExt cx="10552875" cy="5514475"/>
          </a:xfrm>
        </p:grpSpPr>
        <p:sp>
          <p:nvSpPr>
            <p:cNvPr id="1124" name="Google Shape;1124;p102"/>
            <p:cNvSpPr/>
            <p:nvPr/>
          </p:nvSpPr>
          <p:spPr>
            <a:xfrm>
              <a:off x="5274350" y="-175875"/>
              <a:ext cx="4363550" cy="2124475"/>
            </a:xfrm>
            <a:custGeom>
              <a:rect b="b" l="l" r="r" t="t"/>
              <a:pathLst>
                <a:path extrusionOk="0" h="84979" w="174542">
                  <a:moveTo>
                    <a:pt x="0" y="0"/>
                  </a:moveTo>
                  <a:cubicBezTo>
                    <a:pt x="11532" y="3815"/>
                    <a:pt x="50558" y="20214"/>
                    <a:pt x="69194" y="22889"/>
                  </a:cubicBezTo>
                  <a:cubicBezTo>
                    <a:pt x="87830" y="25564"/>
                    <a:pt x="102826" y="15259"/>
                    <a:pt x="111815" y="16048"/>
                  </a:cubicBezTo>
                  <a:cubicBezTo>
                    <a:pt x="120804" y="16837"/>
                    <a:pt x="115454" y="26003"/>
                    <a:pt x="123128" y="27625"/>
                  </a:cubicBezTo>
                  <a:cubicBezTo>
                    <a:pt x="130802" y="29248"/>
                    <a:pt x="153867" y="18987"/>
                    <a:pt x="157857" y="25783"/>
                  </a:cubicBezTo>
                  <a:cubicBezTo>
                    <a:pt x="161847" y="32580"/>
                    <a:pt x="144746" y="59327"/>
                    <a:pt x="147070" y="68404"/>
                  </a:cubicBezTo>
                  <a:cubicBezTo>
                    <a:pt x="149394" y="77481"/>
                    <a:pt x="167285" y="77482"/>
                    <a:pt x="171801" y="80244"/>
                  </a:cubicBezTo>
                  <a:cubicBezTo>
                    <a:pt x="176318" y="83007"/>
                    <a:pt x="173774" y="84190"/>
                    <a:pt x="174169" y="84979"/>
                  </a:cubicBezTo>
                </a:path>
              </a:pathLst>
            </a:custGeom>
            <a:noFill/>
            <a:ln cap="flat" cmpd="sng" w="9525">
              <a:solidFill>
                <a:schemeClr val="dk1"/>
              </a:solidFill>
              <a:prstDash val="solid"/>
              <a:round/>
              <a:headEnd len="med" w="med" type="none"/>
              <a:tailEnd len="med" w="med" type="none"/>
            </a:ln>
          </p:spPr>
        </p:sp>
        <p:sp>
          <p:nvSpPr>
            <p:cNvPr id="1125" name="Google Shape;1125;p102"/>
            <p:cNvSpPr/>
            <p:nvPr/>
          </p:nvSpPr>
          <p:spPr>
            <a:xfrm>
              <a:off x="-914975" y="4608500"/>
              <a:ext cx="2218853" cy="730100"/>
            </a:xfrm>
            <a:custGeom>
              <a:rect b="b" l="l" r="r" t="t"/>
              <a:pathLst>
                <a:path extrusionOk="0" h="29204" w="137072">
                  <a:moveTo>
                    <a:pt x="0" y="0"/>
                  </a:moveTo>
                  <a:cubicBezTo>
                    <a:pt x="7761" y="1754"/>
                    <a:pt x="32931" y="7762"/>
                    <a:pt x="46568" y="10524"/>
                  </a:cubicBezTo>
                  <a:cubicBezTo>
                    <a:pt x="60205" y="13287"/>
                    <a:pt x="70334" y="17057"/>
                    <a:pt x="81822" y="16575"/>
                  </a:cubicBezTo>
                  <a:cubicBezTo>
                    <a:pt x="93310" y="16093"/>
                    <a:pt x="106290" y="5525"/>
                    <a:pt x="115498" y="7630"/>
                  </a:cubicBezTo>
                  <a:cubicBezTo>
                    <a:pt x="124706" y="9735"/>
                    <a:pt x="133476" y="25608"/>
                    <a:pt x="137072" y="29204"/>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1126" name="Shape 1126"/>
        <p:cNvGrpSpPr/>
        <p:nvPr/>
      </p:nvGrpSpPr>
      <p:grpSpPr>
        <a:xfrm>
          <a:off x="0" y="0"/>
          <a:ext cx="0" cy="0"/>
          <a:chOff x="0" y="0"/>
          <a:chExt cx="0" cy="0"/>
        </a:xfrm>
      </p:grpSpPr>
      <p:pic>
        <p:nvPicPr>
          <p:cNvPr id="1127" name="Google Shape;1127;p103"/>
          <p:cNvPicPr preferRelativeResize="0"/>
          <p:nvPr/>
        </p:nvPicPr>
        <p:blipFill>
          <a:blip r:embed="rId2">
            <a:alphaModFix/>
          </a:blip>
          <a:stretch>
            <a:fillRect/>
          </a:stretch>
        </p:blipFill>
        <p:spPr>
          <a:xfrm>
            <a:off x="0" y="0"/>
            <a:ext cx="9144000" cy="5143527"/>
          </a:xfrm>
          <a:prstGeom prst="rect">
            <a:avLst/>
          </a:prstGeom>
          <a:noFill/>
          <a:ln>
            <a:noFill/>
          </a:ln>
        </p:spPr>
      </p:pic>
      <p:sp>
        <p:nvSpPr>
          <p:cNvPr id="1128" name="Google Shape;1128;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800">
                <a:latin typeface="Raleway Black"/>
                <a:ea typeface="Raleway Black"/>
                <a:cs typeface="Raleway Black"/>
                <a:sym typeface="Raleway Blac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29" name="Google Shape;1129;p103"/>
          <p:cNvSpPr txBox="1"/>
          <p:nvPr>
            <p:ph idx="1" type="subTitle"/>
          </p:nvPr>
        </p:nvSpPr>
        <p:spPr>
          <a:xfrm>
            <a:off x="720000" y="1017725"/>
            <a:ext cx="4949100" cy="301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130" name="Google Shape;1130;p103"/>
          <p:cNvSpPr/>
          <p:nvPr/>
        </p:nvSpPr>
        <p:spPr>
          <a:xfrm rot="5400000">
            <a:off x="-275150" y="275100"/>
            <a:ext cx="8907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103"/>
          <p:cNvGrpSpPr/>
          <p:nvPr/>
        </p:nvGrpSpPr>
        <p:grpSpPr>
          <a:xfrm rot="-3900959">
            <a:off x="8736423" y="436528"/>
            <a:ext cx="650278" cy="335728"/>
            <a:chOff x="2913850" y="4730325"/>
            <a:chExt cx="650225" cy="335700"/>
          </a:xfrm>
        </p:grpSpPr>
        <p:sp>
          <p:nvSpPr>
            <p:cNvPr id="1132" name="Google Shape;1132;p103"/>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3"/>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103"/>
          <p:cNvGrpSpPr/>
          <p:nvPr/>
        </p:nvGrpSpPr>
        <p:grpSpPr>
          <a:xfrm>
            <a:off x="-203413" y="-145787"/>
            <a:ext cx="9794338" cy="5345034"/>
            <a:chOff x="-203413" y="-145787"/>
            <a:chExt cx="9794338" cy="5345034"/>
          </a:xfrm>
        </p:grpSpPr>
        <p:sp>
          <p:nvSpPr>
            <p:cNvPr id="1135" name="Google Shape;1135;p103"/>
            <p:cNvSpPr/>
            <p:nvPr/>
          </p:nvSpPr>
          <p:spPr>
            <a:xfrm>
              <a:off x="5431225" y="-145787"/>
              <a:ext cx="4159700" cy="1595800"/>
            </a:xfrm>
            <a:custGeom>
              <a:rect b="b" l="l" r="r" t="t"/>
              <a:pathLst>
                <a:path extrusionOk="0" h="63832" w="166388">
                  <a:moveTo>
                    <a:pt x="0" y="0"/>
                  </a:moveTo>
                  <a:cubicBezTo>
                    <a:pt x="8672" y="4930"/>
                    <a:pt x="33762" y="28744"/>
                    <a:pt x="52029" y="29580"/>
                  </a:cubicBezTo>
                  <a:cubicBezTo>
                    <a:pt x="70297" y="30416"/>
                    <a:pt x="95871" y="-572"/>
                    <a:pt x="109605" y="5018"/>
                  </a:cubicBezTo>
                  <a:cubicBezTo>
                    <a:pt x="123339" y="10608"/>
                    <a:pt x="124967" y="57839"/>
                    <a:pt x="134431" y="63121"/>
                  </a:cubicBezTo>
                  <a:cubicBezTo>
                    <a:pt x="143895" y="68403"/>
                    <a:pt x="161062" y="41113"/>
                    <a:pt x="166388" y="36711"/>
                  </a:cubicBezTo>
                </a:path>
              </a:pathLst>
            </a:custGeom>
            <a:noFill/>
            <a:ln cap="flat" cmpd="sng" w="9525">
              <a:solidFill>
                <a:schemeClr val="dk1"/>
              </a:solidFill>
              <a:prstDash val="solid"/>
              <a:round/>
              <a:headEnd len="med" w="med" type="none"/>
              <a:tailEnd len="med" w="med" type="none"/>
            </a:ln>
          </p:spPr>
        </p:sp>
        <p:sp>
          <p:nvSpPr>
            <p:cNvPr id="1136" name="Google Shape;1136;p103"/>
            <p:cNvSpPr/>
            <p:nvPr/>
          </p:nvSpPr>
          <p:spPr>
            <a:xfrm>
              <a:off x="-203413" y="4484922"/>
              <a:ext cx="3679800" cy="714325"/>
            </a:xfrm>
            <a:custGeom>
              <a:rect b="b" l="l" r="r" t="t"/>
              <a:pathLst>
                <a:path extrusionOk="0" h="28573" w="147192">
                  <a:moveTo>
                    <a:pt x="1769" y="13797"/>
                  </a:moveTo>
                  <a:cubicBezTo>
                    <a:pt x="2121" y="13093"/>
                    <a:pt x="-3557" y="11596"/>
                    <a:pt x="3882" y="9571"/>
                  </a:cubicBezTo>
                  <a:cubicBezTo>
                    <a:pt x="11321" y="7546"/>
                    <a:pt x="37864" y="-509"/>
                    <a:pt x="46403" y="1648"/>
                  </a:cubicBezTo>
                  <a:cubicBezTo>
                    <a:pt x="54943" y="3805"/>
                    <a:pt x="43146" y="22777"/>
                    <a:pt x="55119" y="22513"/>
                  </a:cubicBezTo>
                  <a:cubicBezTo>
                    <a:pt x="67092" y="22249"/>
                    <a:pt x="102896" y="-947"/>
                    <a:pt x="118241" y="63"/>
                  </a:cubicBezTo>
                  <a:cubicBezTo>
                    <a:pt x="133587" y="1073"/>
                    <a:pt x="142367" y="23821"/>
                    <a:pt x="147192" y="28573"/>
                  </a:cubicBez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37" name="Shape 1137"/>
        <p:cNvGrpSpPr/>
        <p:nvPr/>
      </p:nvGrpSpPr>
      <p:grpSpPr>
        <a:xfrm>
          <a:off x="0" y="0"/>
          <a:ext cx="0" cy="0"/>
          <a:chOff x="0" y="0"/>
          <a:chExt cx="0" cy="0"/>
        </a:xfrm>
      </p:grpSpPr>
      <p:pic>
        <p:nvPicPr>
          <p:cNvPr id="1138" name="Google Shape;1138;p104"/>
          <p:cNvPicPr preferRelativeResize="0"/>
          <p:nvPr/>
        </p:nvPicPr>
        <p:blipFill>
          <a:blip r:embed="rId2">
            <a:alphaModFix/>
          </a:blip>
          <a:stretch>
            <a:fillRect/>
          </a:stretch>
        </p:blipFill>
        <p:spPr>
          <a:xfrm>
            <a:off x="0" y="0"/>
            <a:ext cx="9144000" cy="5143527"/>
          </a:xfrm>
          <a:prstGeom prst="rect">
            <a:avLst/>
          </a:prstGeom>
          <a:noFill/>
          <a:ln>
            <a:noFill/>
          </a:ln>
        </p:spPr>
      </p:pic>
      <p:sp>
        <p:nvSpPr>
          <p:cNvPr id="1139" name="Google Shape;1139;p104"/>
          <p:cNvSpPr txBox="1"/>
          <p:nvPr>
            <p:ph hasCustomPrompt="1" type="title"/>
          </p:nvPr>
        </p:nvSpPr>
        <p:spPr>
          <a:xfrm>
            <a:off x="5492798" y="2142807"/>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140" name="Google Shape;1140;p104"/>
          <p:cNvSpPr txBox="1"/>
          <p:nvPr>
            <p:ph idx="1" type="subTitle"/>
          </p:nvPr>
        </p:nvSpPr>
        <p:spPr>
          <a:xfrm>
            <a:off x="5492809" y="2729105"/>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41" name="Google Shape;1141;p104"/>
          <p:cNvSpPr txBox="1"/>
          <p:nvPr>
            <p:ph hasCustomPrompt="1" idx="2" type="title"/>
          </p:nvPr>
        </p:nvSpPr>
        <p:spPr>
          <a:xfrm>
            <a:off x="5492809" y="1013825"/>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142" name="Google Shape;1142;p104"/>
          <p:cNvSpPr txBox="1"/>
          <p:nvPr>
            <p:ph idx="3" type="subTitle"/>
          </p:nvPr>
        </p:nvSpPr>
        <p:spPr>
          <a:xfrm>
            <a:off x="5492809" y="1600110"/>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43" name="Google Shape;1143;p104"/>
          <p:cNvSpPr txBox="1"/>
          <p:nvPr>
            <p:ph hasCustomPrompt="1" idx="4" type="title"/>
          </p:nvPr>
        </p:nvSpPr>
        <p:spPr>
          <a:xfrm>
            <a:off x="5492798" y="3271779"/>
            <a:ext cx="29361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4900">
                <a:solidFill>
                  <a:schemeClr val="lt1"/>
                </a:solidFill>
                <a:latin typeface="Raleway Black"/>
                <a:ea typeface="Raleway Black"/>
                <a:cs typeface="Raleway Black"/>
                <a:sym typeface="Raleway Black"/>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144" name="Google Shape;1144;p104"/>
          <p:cNvSpPr txBox="1"/>
          <p:nvPr>
            <p:ph idx="5" type="subTitle"/>
          </p:nvPr>
        </p:nvSpPr>
        <p:spPr>
          <a:xfrm>
            <a:off x="5492809" y="3858076"/>
            <a:ext cx="2936100" cy="3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600">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145" name="Google Shape;1145;p104"/>
          <p:cNvGrpSpPr/>
          <p:nvPr/>
        </p:nvGrpSpPr>
        <p:grpSpPr>
          <a:xfrm rot="-3900959">
            <a:off x="454373" y="334240"/>
            <a:ext cx="650278" cy="335728"/>
            <a:chOff x="2913850" y="4730325"/>
            <a:chExt cx="650225" cy="335700"/>
          </a:xfrm>
        </p:grpSpPr>
        <p:sp>
          <p:nvSpPr>
            <p:cNvPr id="1146" name="Google Shape;1146;p104"/>
            <p:cNvSpPr/>
            <p:nvPr/>
          </p:nvSpPr>
          <p:spPr>
            <a:xfrm>
              <a:off x="2913850" y="4730325"/>
              <a:ext cx="335700" cy="3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4"/>
            <p:cNvSpPr/>
            <p:nvPr/>
          </p:nvSpPr>
          <p:spPr>
            <a:xfrm>
              <a:off x="3392475" y="4730325"/>
              <a:ext cx="171600" cy="17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104"/>
          <p:cNvGrpSpPr/>
          <p:nvPr/>
        </p:nvGrpSpPr>
        <p:grpSpPr>
          <a:xfrm>
            <a:off x="-420655" y="-98444"/>
            <a:ext cx="9746655" cy="5443244"/>
            <a:chOff x="-420655" y="-98444"/>
            <a:chExt cx="9746655" cy="5443244"/>
          </a:xfrm>
        </p:grpSpPr>
        <p:sp>
          <p:nvSpPr>
            <p:cNvPr id="1149" name="Google Shape;1149;p104"/>
            <p:cNvSpPr/>
            <p:nvPr/>
          </p:nvSpPr>
          <p:spPr>
            <a:xfrm>
              <a:off x="4741575" y="3457100"/>
              <a:ext cx="4584425" cy="1887700"/>
            </a:xfrm>
            <a:custGeom>
              <a:rect b="b" l="l" r="r" t="t"/>
              <a:pathLst>
                <a:path extrusionOk="0" h="75508" w="183377">
                  <a:moveTo>
                    <a:pt x="0" y="75508"/>
                  </a:moveTo>
                  <a:cubicBezTo>
                    <a:pt x="9208" y="71693"/>
                    <a:pt x="37360" y="53714"/>
                    <a:pt x="55250" y="52618"/>
                  </a:cubicBezTo>
                  <a:cubicBezTo>
                    <a:pt x="73140" y="51522"/>
                    <a:pt x="94582" y="68492"/>
                    <a:pt x="107342" y="68930"/>
                  </a:cubicBezTo>
                  <a:cubicBezTo>
                    <a:pt x="120102" y="69369"/>
                    <a:pt x="120848" y="59327"/>
                    <a:pt x="131810" y="55249"/>
                  </a:cubicBezTo>
                  <a:cubicBezTo>
                    <a:pt x="142772" y="51171"/>
                    <a:pt x="164522" y="53671"/>
                    <a:pt x="173116" y="44463"/>
                  </a:cubicBezTo>
                  <a:cubicBezTo>
                    <a:pt x="181711" y="35255"/>
                    <a:pt x="181667" y="7411"/>
                    <a:pt x="183377" y="0"/>
                  </a:cubicBezTo>
                </a:path>
              </a:pathLst>
            </a:custGeom>
            <a:noFill/>
            <a:ln cap="flat" cmpd="sng" w="9525">
              <a:solidFill>
                <a:schemeClr val="dk1"/>
              </a:solidFill>
              <a:prstDash val="solid"/>
              <a:round/>
              <a:headEnd len="med" w="med" type="none"/>
              <a:tailEnd len="med" w="med" type="none"/>
            </a:ln>
          </p:spPr>
        </p:sp>
        <p:sp>
          <p:nvSpPr>
            <p:cNvPr id="1150" name="Google Shape;1150;p104"/>
            <p:cNvSpPr/>
            <p:nvPr/>
          </p:nvSpPr>
          <p:spPr>
            <a:xfrm rot="-576993">
              <a:off x="-355893" y="161774"/>
              <a:ext cx="3203232" cy="1045169"/>
            </a:xfrm>
            <a:custGeom>
              <a:rect b="b" l="l" r="r" t="t"/>
              <a:pathLst>
                <a:path extrusionOk="0" h="41805" w="117866">
                  <a:moveTo>
                    <a:pt x="0" y="40517"/>
                  </a:moveTo>
                  <a:cubicBezTo>
                    <a:pt x="6314" y="40254"/>
                    <a:pt x="25958" y="44419"/>
                    <a:pt x="37885" y="38938"/>
                  </a:cubicBezTo>
                  <a:cubicBezTo>
                    <a:pt x="49812" y="33457"/>
                    <a:pt x="62047" y="11270"/>
                    <a:pt x="71562" y="7630"/>
                  </a:cubicBezTo>
                  <a:cubicBezTo>
                    <a:pt x="81077" y="3991"/>
                    <a:pt x="87260" y="18373"/>
                    <a:pt x="94977" y="17101"/>
                  </a:cubicBezTo>
                  <a:cubicBezTo>
                    <a:pt x="102694" y="15829"/>
                    <a:pt x="114051" y="2850"/>
                    <a:pt x="117866" y="0"/>
                  </a:cubicBezTo>
                </a:path>
              </a:pathLst>
            </a:custGeom>
            <a:noFill/>
            <a:ln cap="flat" cmpd="sng" w="9525">
              <a:solidFill>
                <a:schemeClr val="dk1"/>
              </a:solidFill>
              <a:prstDash val="solid"/>
              <a:round/>
              <a:headEnd len="med" w="med" type="none"/>
              <a:tailEnd len="med" w="med" type="none"/>
            </a:ln>
          </p:spPr>
        </p:sp>
      </p:grpSp>
      <p:sp>
        <p:nvSpPr>
          <p:cNvPr id="1151" name="Google Shape;1151;p104"/>
          <p:cNvSpPr/>
          <p:nvPr/>
        </p:nvSpPr>
        <p:spPr>
          <a:xfrm rot="5400000">
            <a:off x="-2406800" y="2406750"/>
            <a:ext cx="5154000" cy="34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3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theme" Target="../theme/theme4.xml"/><Relationship Id="rId25" Type="http://schemas.openxmlformats.org/officeDocument/2006/relationships/slideLayout" Target="../slideLayouts/slideLayout35.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image" Target="../media/image33.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theme" Target="../theme/theme6.xml"/><Relationship Id="rId25" Type="http://schemas.openxmlformats.org/officeDocument/2006/relationships/slideLayout" Target="../slideLayouts/slideLayout59.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1" Type="http://schemas.openxmlformats.org/officeDocument/2006/relationships/image" Target="../media/image33.pn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theme" Target="../theme/theme3.xml"/><Relationship Id="rId25" Type="http://schemas.openxmlformats.org/officeDocument/2006/relationships/slideLayout" Target="../slideLayouts/slideLayout83.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1" Type="http://schemas.openxmlformats.org/officeDocument/2006/relationships/image" Target="../media/image33.png"/><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26" Type="http://schemas.openxmlformats.org/officeDocument/2006/relationships/theme" Target="../theme/theme7.xml"/><Relationship Id="rId25" Type="http://schemas.openxmlformats.org/officeDocument/2006/relationships/slideLayout" Target="../slideLayouts/slideLayout107.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6.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1" Type="http://schemas.openxmlformats.org/officeDocument/2006/relationships/image" Target="../media/image33.png"/><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26" Type="http://schemas.openxmlformats.org/officeDocument/2006/relationships/theme" Target="../theme/theme8.xml"/><Relationship Id="rId25" Type="http://schemas.openxmlformats.org/officeDocument/2006/relationships/slideLayout" Target="../slideLayouts/slideLayout131.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50.xml"/><Relationship Id="rId22" Type="http://schemas.openxmlformats.org/officeDocument/2006/relationships/slideLayout" Target="../slideLayouts/slideLayout152.xml"/><Relationship Id="rId21" Type="http://schemas.openxmlformats.org/officeDocument/2006/relationships/slideLayout" Target="../slideLayouts/slideLayout151.xml"/><Relationship Id="rId24" Type="http://schemas.openxmlformats.org/officeDocument/2006/relationships/slideLayout" Target="../slideLayouts/slideLayout154.xml"/><Relationship Id="rId23" Type="http://schemas.openxmlformats.org/officeDocument/2006/relationships/slideLayout" Target="../slideLayouts/slideLayout153.xml"/><Relationship Id="rId1" Type="http://schemas.openxmlformats.org/officeDocument/2006/relationships/image" Target="../media/image33.png"/><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26" Type="http://schemas.openxmlformats.org/officeDocument/2006/relationships/theme" Target="../theme/theme5.xml"/><Relationship Id="rId25" Type="http://schemas.openxmlformats.org/officeDocument/2006/relationships/slideLayout" Target="../slideLayouts/slideLayout155.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7" Type="http://schemas.openxmlformats.org/officeDocument/2006/relationships/slideLayout" Target="../slideLayouts/slideLayout147.xml"/><Relationship Id="rId16" Type="http://schemas.openxmlformats.org/officeDocument/2006/relationships/slideLayout" Target="../slideLayouts/slideLayout146.xml"/><Relationship Id="rId19" Type="http://schemas.openxmlformats.org/officeDocument/2006/relationships/slideLayout" Target="../slideLayouts/slideLayout149.xml"/><Relationship Id="rId18"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352" name="Shape 352"/>
        <p:cNvGrpSpPr/>
        <p:nvPr/>
      </p:nvGrpSpPr>
      <p:grpSpPr>
        <a:xfrm>
          <a:off x="0" y="0"/>
          <a:ext cx="0" cy="0"/>
          <a:chOff x="0" y="0"/>
          <a:chExt cx="0" cy="0"/>
        </a:xfrm>
      </p:grpSpPr>
      <p:sp>
        <p:nvSpPr>
          <p:cNvPr id="353" name="Google Shape;353;p3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354" name="Google Shape;354;p3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654" name="Shape 654"/>
        <p:cNvGrpSpPr/>
        <p:nvPr/>
      </p:nvGrpSpPr>
      <p:grpSpPr>
        <a:xfrm>
          <a:off x="0" y="0"/>
          <a:ext cx="0" cy="0"/>
          <a:chOff x="0" y="0"/>
          <a:chExt cx="0" cy="0"/>
        </a:xfrm>
      </p:grpSpPr>
      <p:sp>
        <p:nvSpPr>
          <p:cNvPr id="655" name="Google Shape;655;p6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656" name="Google Shape;656;p6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956" name="Shape 956"/>
        <p:cNvGrpSpPr/>
        <p:nvPr/>
      </p:nvGrpSpPr>
      <p:grpSpPr>
        <a:xfrm>
          <a:off x="0" y="0"/>
          <a:ext cx="0" cy="0"/>
          <a:chOff x="0" y="0"/>
          <a:chExt cx="0" cy="0"/>
        </a:xfrm>
      </p:grpSpPr>
      <p:sp>
        <p:nvSpPr>
          <p:cNvPr id="957" name="Google Shape;957;p8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958" name="Google Shape;958;p8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258" name="Shape 1258"/>
        <p:cNvGrpSpPr/>
        <p:nvPr/>
      </p:nvGrpSpPr>
      <p:grpSpPr>
        <a:xfrm>
          <a:off x="0" y="0"/>
          <a:ext cx="0" cy="0"/>
          <a:chOff x="0" y="0"/>
          <a:chExt cx="0" cy="0"/>
        </a:xfrm>
      </p:grpSpPr>
      <p:sp>
        <p:nvSpPr>
          <p:cNvPr id="1259" name="Google Shape;1259;p1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260" name="Google Shape;1260;p1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60" name="Shape 1560"/>
        <p:cNvGrpSpPr/>
        <p:nvPr/>
      </p:nvGrpSpPr>
      <p:grpSpPr>
        <a:xfrm>
          <a:off x="0" y="0"/>
          <a:ext cx="0" cy="0"/>
          <a:chOff x="0" y="0"/>
          <a:chExt cx="0" cy="0"/>
        </a:xfrm>
      </p:grpSpPr>
      <p:sp>
        <p:nvSpPr>
          <p:cNvPr id="1561" name="Google Shape;1561;p13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562" name="Google Shape;1562;p13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5.xml"/><Relationship Id="rId3" Type="http://schemas.openxmlformats.org/officeDocument/2006/relationships/hyperlink" Target="https://doi.org/10.1177/2047487318806658" TargetMode="External"/><Relationship Id="rId4" Type="http://schemas.openxmlformats.org/officeDocument/2006/relationships/hyperlink" Target="https://doi.org/10.1108/IJHCQA-06-2016-0082" TargetMode="External"/><Relationship Id="rId5" Type="http://schemas.openxmlformats.org/officeDocument/2006/relationships/hyperlink" Target="https://doi.org/10.1016/j.cardfail.2023.09.005" TargetMode="External"/><Relationship Id="rId6" Type="http://schemas.openxmlformats.org/officeDocument/2006/relationships/hyperlink" Target="https://doi.org/10.3390/ani10101906" TargetMode="External"/><Relationship Id="rId7" Type="http://schemas.openxmlformats.org/officeDocument/2006/relationships/hyperlink" Target="https://doi.org/10.1053/j.ajkd.2022.07.014" TargetMode="External"/><Relationship Id="rId8" Type="http://schemas.openxmlformats.org/officeDocument/2006/relationships/hyperlink" Target="https://doi.org/10.1016/j.jchf.2024.05.017"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6.xml"/><Relationship Id="rId3" Type="http://schemas.openxmlformats.org/officeDocument/2006/relationships/hyperlink" Target="https://doi.org/10.1177/2048872617730039" TargetMode="External"/><Relationship Id="rId4" Type="http://schemas.openxmlformats.org/officeDocument/2006/relationships/hyperlink" Target="https://doi.org/10.1016/j.jchf.2019.09.008" TargetMode="External"/><Relationship Id="rId5" Type="http://schemas.openxmlformats.org/officeDocument/2006/relationships/hyperlink" Target="https://doi.org/10.1002/clc.24141" TargetMode="External"/><Relationship Id="rId6" Type="http://schemas.openxmlformats.org/officeDocument/2006/relationships/hyperlink" Target="https://doi.org/10.1002/ehf2.14856" TargetMode="External"/><Relationship Id="rId7" Type="http://schemas.openxmlformats.org/officeDocument/2006/relationships/hyperlink" Target="https://doi.org/10.1002/ejhf.297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7.xml"/><Relationship Id="rId3" Type="http://schemas.openxmlformats.org/officeDocument/2006/relationships/hyperlink" Target="https://doi.org/10.1007/s00059-019-4798-3" TargetMode="External"/><Relationship Id="rId4" Type="http://schemas.openxmlformats.org/officeDocument/2006/relationships/hyperlink" Target="https://doi.org/10.1093/cid/cix612" TargetMode="External"/><Relationship Id="rId5" Type="http://schemas.openxmlformats.org/officeDocument/2006/relationships/hyperlink" Target="https://doi.org/10.1002/clc.24171" TargetMode="External"/><Relationship Id="rId6" Type="http://schemas.openxmlformats.org/officeDocument/2006/relationships/hyperlink" Target="https://doi.org/10.1016/j.ijcha.2024.101377" TargetMode="External"/><Relationship Id="rId7" Type="http://schemas.openxmlformats.org/officeDocument/2006/relationships/hyperlink" Target="https://doi.org/10.1002/ehf2.14734" TargetMode="External"/><Relationship Id="rId8" Type="http://schemas.openxmlformats.org/officeDocument/2006/relationships/hyperlink" Target="https://doi.org/10.1016/j.hfc.2011.08.01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63"/>
          <p:cNvSpPr txBox="1"/>
          <p:nvPr>
            <p:ph type="ctrTitle"/>
          </p:nvPr>
        </p:nvSpPr>
        <p:spPr>
          <a:xfrm>
            <a:off x="458925" y="97225"/>
            <a:ext cx="4343400" cy="2970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500">
                <a:solidFill>
                  <a:srgbClr val="A22933"/>
                </a:solidFill>
                <a:latin typeface="Outfit"/>
                <a:ea typeface="Outfit"/>
                <a:cs typeface="Outfit"/>
                <a:sym typeface="Outfit"/>
              </a:rPr>
              <a:t>Research Project Titled:</a:t>
            </a:r>
            <a:endParaRPr b="1" sz="2500">
              <a:solidFill>
                <a:srgbClr val="A22933"/>
              </a:solidFill>
              <a:latin typeface="Outfit"/>
              <a:ea typeface="Outfit"/>
              <a:cs typeface="Outfit"/>
              <a:sym typeface="Outfit"/>
            </a:endParaRPr>
          </a:p>
          <a:p>
            <a:pPr indent="0" lvl="0" marL="0" rtl="0" algn="l">
              <a:lnSpc>
                <a:spcPct val="100000"/>
              </a:lnSpc>
              <a:spcBef>
                <a:spcPts val="0"/>
              </a:spcBef>
              <a:spcAft>
                <a:spcPts val="0"/>
              </a:spcAft>
              <a:buNone/>
            </a:pPr>
            <a:r>
              <a:t/>
            </a:r>
            <a:endParaRPr b="1" sz="2500">
              <a:solidFill>
                <a:srgbClr val="A22933"/>
              </a:solidFill>
              <a:latin typeface="Outfit"/>
              <a:ea typeface="Outfit"/>
              <a:cs typeface="Outfit"/>
              <a:sym typeface="Outfit"/>
            </a:endParaRPr>
          </a:p>
          <a:p>
            <a:pPr indent="0" lvl="0" marL="0" rtl="0" algn="ctr">
              <a:lnSpc>
                <a:spcPct val="150000"/>
              </a:lnSpc>
              <a:spcBef>
                <a:spcPts val="0"/>
              </a:spcBef>
              <a:spcAft>
                <a:spcPts val="0"/>
              </a:spcAft>
              <a:buNone/>
            </a:pPr>
            <a:r>
              <a:rPr b="1" lang="en" sz="2000">
                <a:solidFill>
                  <a:srgbClr val="000000"/>
                </a:solidFill>
                <a:latin typeface="Cambria"/>
                <a:ea typeface="Cambria"/>
                <a:cs typeface="Cambria"/>
                <a:sym typeface="Cambria"/>
              </a:rPr>
              <a:t>Avail Lean Manufacturing to Abate Heart Failure Deaths with Machine Learning Prognostication</a:t>
            </a:r>
            <a:endParaRPr sz="5500"/>
          </a:p>
        </p:txBody>
      </p:sp>
      <p:sp>
        <p:nvSpPr>
          <p:cNvPr id="1867" name="Google Shape;1867;p163"/>
          <p:cNvSpPr txBox="1"/>
          <p:nvPr>
            <p:ph idx="1" type="subTitle"/>
          </p:nvPr>
        </p:nvSpPr>
        <p:spPr>
          <a:xfrm>
            <a:off x="808175" y="3573550"/>
            <a:ext cx="4591800" cy="1035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A22933"/>
                </a:solidFill>
                <a:latin typeface="Outfit"/>
                <a:ea typeface="Outfit"/>
                <a:cs typeface="Outfit"/>
                <a:sym typeface="Outfit"/>
              </a:rPr>
              <a:t>Course: ISE 251, Instructor: Dr. Behin Elahi</a:t>
            </a:r>
            <a:endParaRPr b="1" sz="1400">
              <a:solidFill>
                <a:srgbClr val="A22933"/>
              </a:solidFill>
              <a:latin typeface="Outfit"/>
              <a:ea typeface="Outfit"/>
              <a:cs typeface="Outfit"/>
              <a:sym typeface="Outfit"/>
            </a:endParaRPr>
          </a:p>
          <a:p>
            <a:pPr indent="0" lvl="0" marL="0" rtl="0" algn="l">
              <a:lnSpc>
                <a:spcPct val="150000"/>
              </a:lnSpc>
              <a:spcBef>
                <a:spcPts val="0"/>
              </a:spcBef>
              <a:spcAft>
                <a:spcPts val="0"/>
              </a:spcAft>
              <a:buNone/>
            </a:pPr>
            <a:r>
              <a:rPr b="1" lang="en" sz="1400">
                <a:solidFill>
                  <a:srgbClr val="A22933"/>
                </a:solidFill>
                <a:latin typeface="Outfit"/>
                <a:ea typeface="Outfit"/>
                <a:cs typeface="Outfit"/>
                <a:sym typeface="Outfit"/>
              </a:rPr>
              <a:t>Presenter: Steven Ishoeebayat, Richard Lineberger, Harpreet Singh Mudhar, Sakshi Tapir, Caroline Zana</a:t>
            </a:r>
            <a:endParaRPr b="1" sz="1400">
              <a:solidFill>
                <a:srgbClr val="A22933"/>
              </a:solidFill>
              <a:latin typeface="Outfit"/>
              <a:ea typeface="Outfit"/>
              <a:cs typeface="Outfit"/>
              <a:sym typeface="Outfit"/>
            </a:endParaRPr>
          </a:p>
          <a:p>
            <a:pPr indent="0" lvl="0" marL="0" rtl="0" algn="ctr">
              <a:spcBef>
                <a:spcPts val="0"/>
              </a:spcBef>
              <a:spcAft>
                <a:spcPts val="0"/>
              </a:spcAft>
              <a:buNone/>
            </a:pPr>
            <a:r>
              <a:t/>
            </a:r>
            <a:endParaRPr b="1" sz="1400">
              <a:solidFill>
                <a:srgbClr val="A22933"/>
              </a:solidFill>
              <a:latin typeface="Outfit"/>
              <a:ea typeface="Outfit"/>
              <a:cs typeface="Outfit"/>
              <a:sym typeface="Outfit"/>
            </a:endParaRPr>
          </a:p>
        </p:txBody>
      </p:sp>
      <p:sp>
        <p:nvSpPr>
          <p:cNvPr id="1868" name="Google Shape;1868;p163"/>
          <p:cNvSpPr/>
          <p:nvPr/>
        </p:nvSpPr>
        <p:spPr>
          <a:xfrm>
            <a:off x="2205391" y="2753254"/>
            <a:ext cx="11082" cy="111"/>
          </a:xfrm>
          <a:custGeom>
            <a:rect b="b" l="l" r="r" t="t"/>
            <a:pathLst>
              <a:path extrusionOk="0" h="1" w="111">
                <a:moveTo>
                  <a:pt x="111" y="0"/>
                </a:moveTo>
                <a:lnTo>
                  <a:pt x="111" y="0"/>
                </a:lnTo>
                <a:lnTo>
                  <a:pt x="111" y="0"/>
                </a:lnTo>
                <a:close/>
                <a:moveTo>
                  <a:pt x="100" y="0"/>
                </a:moveTo>
                <a:lnTo>
                  <a:pt x="100" y="0"/>
                </a:lnTo>
                <a:lnTo>
                  <a:pt x="100" y="0"/>
                </a:lnTo>
                <a:close/>
                <a:moveTo>
                  <a:pt x="90" y="0"/>
                </a:moveTo>
                <a:lnTo>
                  <a:pt x="90" y="0"/>
                </a:lnTo>
                <a:lnTo>
                  <a:pt x="90" y="0"/>
                </a:lnTo>
                <a:close/>
                <a:moveTo>
                  <a:pt x="66" y="0"/>
                </a:moveTo>
                <a:lnTo>
                  <a:pt x="66" y="0"/>
                </a:lnTo>
                <a:lnTo>
                  <a:pt x="66" y="0"/>
                </a:lnTo>
                <a:close/>
                <a:moveTo>
                  <a:pt x="55" y="0"/>
                </a:moveTo>
                <a:lnTo>
                  <a:pt x="55" y="0"/>
                </a:lnTo>
                <a:lnTo>
                  <a:pt x="55" y="0"/>
                </a:lnTo>
                <a:close/>
                <a:moveTo>
                  <a:pt x="45" y="0"/>
                </a:moveTo>
                <a:lnTo>
                  <a:pt x="45" y="0"/>
                </a:lnTo>
                <a:lnTo>
                  <a:pt x="45" y="0"/>
                </a:lnTo>
                <a:close/>
                <a:moveTo>
                  <a:pt x="34" y="0"/>
                </a:moveTo>
                <a:lnTo>
                  <a:pt x="34" y="0"/>
                </a:lnTo>
                <a:lnTo>
                  <a:pt x="34" y="0"/>
                </a:lnTo>
                <a:close/>
                <a:moveTo>
                  <a:pt x="13" y="0"/>
                </a:moveTo>
                <a:lnTo>
                  <a:pt x="13" y="0"/>
                </a:lnTo>
                <a:lnTo>
                  <a:pt x="13" y="0"/>
                </a:lnTo>
                <a:close/>
                <a:moveTo>
                  <a:pt x="0" y="0"/>
                </a:move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163"/>
          <p:cNvGrpSpPr/>
          <p:nvPr/>
        </p:nvGrpSpPr>
        <p:grpSpPr>
          <a:xfrm>
            <a:off x="4742306" y="798577"/>
            <a:ext cx="3271074" cy="3809928"/>
            <a:chOff x="4605031" y="848352"/>
            <a:chExt cx="3271074" cy="3809928"/>
          </a:xfrm>
        </p:grpSpPr>
        <p:grpSp>
          <p:nvGrpSpPr>
            <p:cNvPr id="1870" name="Google Shape;1870;p163"/>
            <p:cNvGrpSpPr/>
            <p:nvPr/>
          </p:nvGrpSpPr>
          <p:grpSpPr>
            <a:xfrm>
              <a:off x="4605031" y="996380"/>
              <a:ext cx="1791254" cy="2658664"/>
              <a:chOff x="579274" y="2353657"/>
              <a:chExt cx="1429116" cy="2121162"/>
            </a:xfrm>
          </p:grpSpPr>
          <p:sp>
            <p:nvSpPr>
              <p:cNvPr id="1871" name="Google Shape;1871;p163"/>
              <p:cNvSpPr/>
              <p:nvPr/>
            </p:nvSpPr>
            <p:spPr>
              <a:xfrm>
                <a:off x="1310688" y="2806229"/>
                <a:ext cx="429101" cy="256512"/>
              </a:xfrm>
              <a:custGeom>
                <a:rect b="b" l="l" r="r" t="t"/>
                <a:pathLst>
                  <a:path extrusionOk="0" h="2313" w="3869">
                    <a:moveTo>
                      <a:pt x="3263" y="0"/>
                    </a:moveTo>
                    <a:cubicBezTo>
                      <a:pt x="2307" y="0"/>
                      <a:pt x="619" y="303"/>
                      <a:pt x="1" y="506"/>
                    </a:cubicBezTo>
                    <a:lnTo>
                      <a:pt x="1644" y="2313"/>
                    </a:lnTo>
                    <a:cubicBezTo>
                      <a:pt x="1644" y="2313"/>
                      <a:pt x="1841" y="2126"/>
                      <a:pt x="2346" y="1821"/>
                    </a:cubicBezTo>
                    <a:cubicBezTo>
                      <a:pt x="2527" y="1704"/>
                      <a:pt x="2714" y="1667"/>
                      <a:pt x="2878" y="1667"/>
                    </a:cubicBezTo>
                    <a:cubicBezTo>
                      <a:pt x="3160" y="1667"/>
                      <a:pt x="3374" y="1776"/>
                      <a:pt x="3374" y="1776"/>
                    </a:cubicBezTo>
                    <a:lnTo>
                      <a:pt x="3869" y="88"/>
                    </a:lnTo>
                    <a:cubicBezTo>
                      <a:pt x="3760" y="26"/>
                      <a:pt x="3543" y="0"/>
                      <a:pt x="3263" y="0"/>
                    </a:cubicBezTo>
                    <a:close/>
                  </a:path>
                </a:pathLst>
              </a:cu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3"/>
              <p:cNvSpPr/>
              <p:nvPr/>
            </p:nvSpPr>
            <p:spPr>
              <a:xfrm>
                <a:off x="1310688" y="2806340"/>
                <a:ext cx="429101" cy="56115"/>
              </a:xfrm>
              <a:custGeom>
                <a:rect b="b" l="l" r="r" t="t"/>
                <a:pathLst>
                  <a:path extrusionOk="0" h="506" w="3869">
                    <a:moveTo>
                      <a:pt x="11" y="505"/>
                    </a:moveTo>
                    <a:lnTo>
                      <a:pt x="1" y="505"/>
                    </a:lnTo>
                    <a:lnTo>
                      <a:pt x="1" y="505"/>
                    </a:lnTo>
                    <a:lnTo>
                      <a:pt x="11" y="505"/>
                    </a:lnTo>
                    <a:close/>
                    <a:moveTo>
                      <a:pt x="3858" y="87"/>
                    </a:moveTo>
                    <a:lnTo>
                      <a:pt x="3869" y="87"/>
                    </a:lnTo>
                    <a:lnTo>
                      <a:pt x="3869" y="87"/>
                    </a:lnTo>
                    <a:lnTo>
                      <a:pt x="3858" y="87"/>
                    </a:lnTo>
                    <a:close/>
                    <a:moveTo>
                      <a:pt x="3858" y="77"/>
                    </a:moveTo>
                    <a:lnTo>
                      <a:pt x="3858" y="77"/>
                    </a:lnTo>
                    <a:lnTo>
                      <a:pt x="3858" y="77"/>
                    </a:lnTo>
                    <a:close/>
                    <a:moveTo>
                      <a:pt x="2367" y="56"/>
                    </a:moveTo>
                    <a:cubicBezTo>
                      <a:pt x="1481" y="153"/>
                      <a:pt x="471" y="350"/>
                      <a:pt x="11" y="505"/>
                    </a:cubicBezTo>
                    <a:cubicBezTo>
                      <a:pt x="471" y="350"/>
                      <a:pt x="1481" y="153"/>
                      <a:pt x="2367" y="56"/>
                    </a:cubicBezTo>
                    <a:close/>
                    <a:moveTo>
                      <a:pt x="2478" y="45"/>
                    </a:moveTo>
                    <a:cubicBezTo>
                      <a:pt x="2444" y="45"/>
                      <a:pt x="2401" y="56"/>
                      <a:pt x="2367" y="56"/>
                    </a:cubicBezTo>
                    <a:cubicBezTo>
                      <a:pt x="2401" y="56"/>
                      <a:pt x="2444" y="45"/>
                      <a:pt x="2478" y="45"/>
                    </a:cubicBezTo>
                    <a:close/>
                    <a:moveTo>
                      <a:pt x="2554" y="32"/>
                    </a:moveTo>
                    <a:lnTo>
                      <a:pt x="2520" y="32"/>
                    </a:lnTo>
                    <a:lnTo>
                      <a:pt x="2554" y="32"/>
                    </a:lnTo>
                    <a:close/>
                    <a:moveTo>
                      <a:pt x="3256" y="0"/>
                    </a:moveTo>
                    <a:lnTo>
                      <a:pt x="3256" y="0"/>
                    </a:lnTo>
                    <a:lnTo>
                      <a:pt x="3256" y="0"/>
                    </a:lnTo>
                    <a:close/>
                  </a:path>
                </a:pathLst>
              </a:custGeom>
              <a:solidFill>
                <a:srgbClr val="FFFFF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3"/>
              <p:cNvSpPr/>
              <p:nvPr/>
            </p:nvSpPr>
            <p:spPr>
              <a:xfrm>
                <a:off x="1310688" y="2806340"/>
                <a:ext cx="429101" cy="72972"/>
              </a:xfrm>
              <a:custGeom>
                <a:rect b="b" l="l" r="r" t="t"/>
                <a:pathLst>
                  <a:path extrusionOk="0" h="658" w="3869">
                    <a:moveTo>
                      <a:pt x="111" y="471"/>
                    </a:moveTo>
                    <a:lnTo>
                      <a:pt x="87" y="481"/>
                    </a:lnTo>
                    <a:lnTo>
                      <a:pt x="87" y="481"/>
                    </a:lnTo>
                    <a:cubicBezTo>
                      <a:pt x="96" y="478"/>
                      <a:pt x="105" y="475"/>
                      <a:pt x="114" y="472"/>
                    </a:cubicBezTo>
                    <a:lnTo>
                      <a:pt x="114" y="472"/>
                    </a:lnTo>
                    <a:cubicBezTo>
                      <a:pt x="112" y="472"/>
                      <a:pt x="111" y="471"/>
                      <a:pt x="111" y="471"/>
                    </a:cubicBezTo>
                    <a:close/>
                    <a:moveTo>
                      <a:pt x="87" y="481"/>
                    </a:moveTo>
                    <a:lnTo>
                      <a:pt x="87" y="481"/>
                    </a:lnTo>
                    <a:cubicBezTo>
                      <a:pt x="60" y="489"/>
                      <a:pt x="35" y="497"/>
                      <a:pt x="11" y="505"/>
                    </a:cubicBezTo>
                    <a:lnTo>
                      <a:pt x="1" y="505"/>
                    </a:lnTo>
                    <a:lnTo>
                      <a:pt x="1" y="516"/>
                    </a:lnTo>
                    <a:lnTo>
                      <a:pt x="87" y="481"/>
                    </a:lnTo>
                    <a:close/>
                    <a:moveTo>
                      <a:pt x="3256" y="0"/>
                    </a:moveTo>
                    <a:cubicBezTo>
                      <a:pt x="3046" y="0"/>
                      <a:pt x="2806" y="11"/>
                      <a:pt x="2554" y="32"/>
                    </a:cubicBezTo>
                    <a:lnTo>
                      <a:pt x="2520" y="32"/>
                    </a:lnTo>
                    <a:cubicBezTo>
                      <a:pt x="2509" y="45"/>
                      <a:pt x="2499" y="45"/>
                      <a:pt x="2478" y="45"/>
                    </a:cubicBezTo>
                    <a:cubicBezTo>
                      <a:pt x="2444" y="45"/>
                      <a:pt x="2401" y="56"/>
                      <a:pt x="2367" y="56"/>
                    </a:cubicBezTo>
                    <a:cubicBezTo>
                      <a:pt x="1542" y="146"/>
                      <a:pt x="610" y="323"/>
                      <a:pt x="114" y="472"/>
                    </a:cubicBezTo>
                    <a:lnTo>
                      <a:pt x="114" y="472"/>
                    </a:lnTo>
                    <a:cubicBezTo>
                      <a:pt x="137" y="483"/>
                      <a:pt x="282" y="547"/>
                      <a:pt x="482" y="658"/>
                    </a:cubicBezTo>
                    <a:cubicBezTo>
                      <a:pt x="1392" y="450"/>
                      <a:pt x="2730" y="253"/>
                      <a:pt x="3585" y="253"/>
                    </a:cubicBezTo>
                    <a:lnTo>
                      <a:pt x="3814" y="253"/>
                    </a:lnTo>
                    <a:lnTo>
                      <a:pt x="3869" y="87"/>
                    </a:lnTo>
                    <a:lnTo>
                      <a:pt x="3858" y="87"/>
                    </a:lnTo>
                    <a:lnTo>
                      <a:pt x="3858" y="77"/>
                    </a:lnTo>
                    <a:cubicBezTo>
                      <a:pt x="3748" y="21"/>
                      <a:pt x="3530" y="0"/>
                      <a:pt x="3256" y="0"/>
                    </a:cubicBezTo>
                    <a:close/>
                  </a:path>
                </a:pathLst>
              </a:custGeom>
              <a:solidFill>
                <a:srgbClr val="F7E1C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3"/>
              <p:cNvSpPr/>
              <p:nvPr/>
            </p:nvSpPr>
            <p:spPr>
              <a:xfrm>
                <a:off x="1039749" y="2362751"/>
                <a:ext cx="557754" cy="488625"/>
              </a:xfrm>
              <a:custGeom>
                <a:rect b="b" l="l" r="r" t="t"/>
                <a:pathLst>
                  <a:path extrusionOk="0" h="4406" w="5029">
                    <a:moveTo>
                      <a:pt x="2499" y="1"/>
                    </a:moveTo>
                    <a:lnTo>
                      <a:pt x="1084" y="824"/>
                    </a:lnTo>
                    <a:cubicBezTo>
                      <a:pt x="1084" y="824"/>
                      <a:pt x="1271" y="1765"/>
                      <a:pt x="1281" y="2104"/>
                    </a:cubicBezTo>
                    <a:cubicBezTo>
                      <a:pt x="1294" y="2444"/>
                      <a:pt x="395" y="2993"/>
                      <a:pt x="1" y="3298"/>
                    </a:cubicBezTo>
                    <a:lnTo>
                      <a:pt x="471" y="3890"/>
                    </a:lnTo>
                    <a:lnTo>
                      <a:pt x="1928" y="4405"/>
                    </a:lnTo>
                    <a:cubicBezTo>
                      <a:pt x="1928" y="4405"/>
                      <a:pt x="2454" y="3848"/>
                      <a:pt x="2969" y="3703"/>
                    </a:cubicBezTo>
                    <a:cubicBezTo>
                      <a:pt x="3101" y="3670"/>
                      <a:pt x="3261" y="3658"/>
                      <a:pt x="3426" y="3658"/>
                    </a:cubicBezTo>
                    <a:cubicBezTo>
                      <a:pt x="3922" y="3658"/>
                      <a:pt x="4471" y="3769"/>
                      <a:pt x="4471" y="3769"/>
                    </a:cubicBezTo>
                    <a:lnTo>
                      <a:pt x="5029" y="2281"/>
                    </a:lnTo>
                    <a:cubicBezTo>
                      <a:pt x="5029" y="2281"/>
                      <a:pt x="3056" y="2149"/>
                      <a:pt x="2827" y="1994"/>
                    </a:cubicBezTo>
                    <a:cubicBezTo>
                      <a:pt x="2596" y="1841"/>
                      <a:pt x="2499" y="1"/>
                      <a:pt x="2499" y="1"/>
                    </a:cubicBezTo>
                    <a:close/>
                  </a:path>
                </a:pathLst>
              </a:cu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3"/>
              <p:cNvSpPr/>
              <p:nvPr/>
            </p:nvSpPr>
            <p:spPr>
              <a:xfrm>
                <a:off x="1291169" y="2362751"/>
                <a:ext cx="306327" cy="294107"/>
              </a:xfrm>
              <a:custGeom>
                <a:rect b="b" l="l" r="r" t="t"/>
                <a:pathLst>
                  <a:path extrusionOk="0" h="2652" w="2762">
                    <a:moveTo>
                      <a:pt x="232" y="1"/>
                    </a:moveTo>
                    <a:lnTo>
                      <a:pt x="0" y="132"/>
                    </a:lnTo>
                    <a:cubicBezTo>
                      <a:pt x="45" y="648"/>
                      <a:pt x="166" y="2191"/>
                      <a:pt x="395" y="2346"/>
                    </a:cubicBezTo>
                    <a:cubicBezTo>
                      <a:pt x="605" y="2478"/>
                      <a:pt x="1941" y="2599"/>
                      <a:pt x="2630" y="2651"/>
                    </a:cubicBezTo>
                    <a:lnTo>
                      <a:pt x="2762" y="2281"/>
                    </a:lnTo>
                    <a:cubicBezTo>
                      <a:pt x="2762" y="2281"/>
                      <a:pt x="789" y="2149"/>
                      <a:pt x="560" y="1994"/>
                    </a:cubicBezTo>
                    <a:cubicBezTo>
                      <a:pt x="329" y="1841"/>
                      <a:pt x="232" y="1"/>
                      <a:pt x="232" y="1"/>
                    </a:cubicBezTo>
                    <a:close/>
                  </a:path>
                </a:pathLst>
              </a:custGeom>
              <a:solidFill>
                <a:srgbClr val="F7E1C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3"/>
              <p:cNvSpPr/>
              <p:nvPr/>
            </p:nvSpPr>
            <p:spPr>
              <a:xfrm>
                <a:off x="579274" y="2728157"/>
                <a:ext cx="1286860" cy="1746120"/>
              </a:xfrm>
              <a:custGeom>
                <a:rect b="b" l="l" r="r" t="t"/>
                <a:pathLst>
                  <a:path extrusionOk="0" h="15745" w="11603">
                    <a:moveTo>
                      <a:pt x="4219" y="1"/>
                    </a:moveTo>
                    <a:cubicBezTo>
                      <a:pt x="4196" y="1"/>
                      <a:pt x="4174" y="1"/>
                      <a:pt x="4153" y="3"/>
                    </a:cubicBezTo>
                    <a:cubicBezTo>
                      <a:pt x="3955" y="27"/>
                      <a:pt x="2696" y="179"/>
                      <a:pt x="1326" y="3051"/>
                    </a:cubicBezTo>
                    <a:cubicBezTo>
                      <a:pt x="0" y="5823"/>
                      <a:pt x="229" y="9722"/>
                      <a:pt x="4592" y="14214"/>
                    </a:cubicBezTo>
                    <a:cubicBezTo>
                      <a:pt x="5569" y="15220"/>
                      <a:pt x="6380" y="15744"/>
                      <a:pt x="7130" y="15744"/>
                    </a:cubicBezTo>
                    <a:cubicBezTo>
                      <a:pt x="8170" y="15744"/>
                      <a:pt x="9091" y="14734"/>
                      <a:pt x="10167" y="12594"/>
                    </a:cubicBezTo>
                    <a:cubicBezTo>
                      <a:pt x="11274" y="10369"/>
                      <a:pt x="11602" y="5954"/>
                      <a:pt x="11100" y="5186"/>
                    </a:cubicBezTo>
                    <a:cubicBezTo>
                      <a:pt x="10606" y="4432"/>
                      <a:pt x="8536" y="3522"/>
                      <a:pt x="8129" y="3204"/>
                    </a:cubicBezTo>
                    <a:cubicBezTo>
                      <a:pt x="8129" y="3204"/>
                      <a:pt x="8350" y="2972"/>
                      <a:pt x="8260" y="2709"/>
                    </a:cubicBezTo>
                    <a:cubicBezTo>
                      <a:pt x="7921" y="1626"/>
                      <a:pt x="6706" y="1176"/>
                      <a:pt x="6706" y="1176"/>
                    </a:cubicBezTo>
                    <a:lnTo>
                      <a:pt x="5709" y="1526"/>
                    </a:lnTo>
                    <a:lnTo>
                      <a:pt x="5709" y="1526"/>
                    </a:lnTo>
                    <a:lnTo>
                      <a:pt x="6080" y="1110"/>
                    </a:lnTo>
                    <a:cubicBezTo>
                      <a:pt x="5996" y="772"/>
                      <a:pt x="4886" y="1"/>
                      <a:pt x="4219"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3"/>
              <p:cNvSpPr/>
              <p:nvPr/>
            </p:nvSpPr>
            <p:spPr>
              <a:xfrm>
                <a:off x="660567" y="2786822"/>
                <a:ext cx="533576" cy="1132733"/>
              </a:xfrm>
              <a:custGeom>
                <a:rect b="b" l="l" r="r" t="t"/>
                <a:pathLst>
                  <a:path extrusionOk="0" h="10214" w="4811">
                    <a:moveTo>
                      <a:pt x="3541" y="0"/>
                    </a:moveTo>
                    <a:cubicBezTo>
                      <a:pt x="3343" y="0"/>
                      <a:pt x="2084" y="90"/>
                      <a:pt x="866" y="2772"/>
                    </a:cubicBezTo>
                    <a:cubicBezTo>
                      <a:pt x="1" y="4678"/>
                      <a:pt x="11" y="7200"/>
                      <a:pt x="1886" y="10214"/>
                    </a:cubicBezTo>
                    <a:cubicBezTo>
                      <a:pt x="856" y="5612"/>
                      <a:pt x="2170" y="2630"/>
                      <a:pt x="4306" y="878"/>
                    </a:cubicBezTo>
                    <a:cubicBezTo>
                      <a:pt x="4471" y="734"/>
                      <a:pt x="4648" y="602"/>
                      <a:pt x="4811" y="484"/>
                    </a:cubicBezTo>
                    <a:cubicBezTo>
                      <a:pt x="4406" y="221"/>
                      <a:pt x="3911" y="0"/>
                      <a:pt x="3572" y="0"/>
                    </a:cubicBezTo>
                    <a:close/>
                  </a:path>
                </a:pathLst>
              </a:custGeom>
              <a:solidFill>
                <a:srgbClr val="EDEDED">
                  <a:alpha val="281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3"/>
              <p:cNvSpPr/>
              <p:nvPr/>
            </p:nvSpPr>
            <p:spPr>
              <a:xfrm>
                <a:off x="1085885" y="4124797"/>
                <a:ext cx="620971" cy="350000"/>
              </a:xfrm>
              <a:custGeom>
                <a:rect b="b" l="l" r="r" t="t"/>
                <a:pathLst>
                  <a:path extrusionOk="0" h="3156" w="5599">
                    <a:moveTo>
                      <a:pt x="2564" y="3156"/>
                    </a:moveTo>
                    <a:lnTo>
                      <a:pt x="2564" y="3156"/>
                    </a:lnTo>
                    <a:lnTo>
                      <a:pt x="2564" y="3156"/>
                    </a:lnTo>
                    <a:lnTo>
                      <a:pt x="2564" y="3156"/>
                    </a:lnTo>
                    <a:close/>
                    <a:moveTo>
                      <a:pt x="24" y="1620"/>
                    </a:moveTo>
                    <a:cubicBezTo>
                      <a:pt x="45" y="1644"/>
                      <a:pt x="76" y="1675"/>
                      <a:pt x="110" y="1709"/>
                    </a:cubicBezTo>
                    <a:cubicBezTo>
                      <a:pt x="76" y="1675"/>
                      <a:pt x="45" y="1644"/>
                      <a:pt x="24" y="1620"/>
                    </a:cubicBezTo>
                    <a:close/>
                    <a:moveTo>
                      <a:pt x="0" y="1599"/>
                    </a:moveTo>
                    <a:lnTo>
                      <a:pt x="0" y="1599"/>
                    </a:lnTo>
                    <a:lnTo>
                      <a:pt x="0" y="1599"/>
                    </a:lnTo>
                    <a:close/>
                    <a:moveTo>
                      <a:pt x="5557" y="87"/>
                    </a:moveTo>
                    <a:cubicBezTo>
                      <a:pt x="4505" y="2170"/>
                      <a:pt x="3595" y="3145"/>
                      <a:pt x="2564" y="3156"/>
                    </a:cubicBezTo>
                    <a:cubicBezTo>
                      <a:pt x="3595" y="3145"/>
                      <a:pt x="4505" y="2170"/>
                      <a:pt x="5557" y="87"/>
                    </a:cubicBezTo>
                    <a:close/>
                    <a:moveTo>
                      <a:pt x="5599" y="0"/>
                    </a:moveTo>
                    <a:cubicBezTo>
                      <a:pt x="5588" y="21"/>
                      <a:pt x="5567" y="55"/>
                      <a:pt x="5557" y="76"/>
                    </a:cubicBezTo>
                    <a:cubicBezTo>
                      <a:pt x="5567" y="55"/>
                      <a:pt x="5588" y="21"/>
                      <a:pt x="5599" y="0"/>
                    </a:cubicBezTo>
                    <a:close/>
                  </a:path>
                </a:pathLst>
              </a:custGeom>
              <a:solidFill>
                <a:srgbClr val="CCCCCC"/>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3"/>
              <p:cNvSpPr/>
              <p:nvPr/>
            </p:nvSpPr>
            <p:spPr>
              <a:xfrm>
                <a:off x="721231" y="3264456"/>
                <a:ext cx="1114509" cy="1210363"/>
              </a:xfrm>
              <a:custGeom>
                <a:rect b="b" l="l" r="r" t="t"/>
                <a:pathLst>
                  <a:path extrusionOk="0" h="10914" w="10049">
                    <a:moveTo>
                      <a:pt x="9502" y="1"/>
                    </a:moveTo>
                    <a:cubicBezTo>
                      <a:pt x="9436" y="1797"/>
                      <a:pt x="9018" y="4219"/>
                      <a:pt x="8274" y="5710"/>
                    </a:cubicBezTo>
                    <a:cubicBezTo>
                      <a:pt x="7135" y="7987"/>
                      <a:pt x="6149" y="9073"/>
                      <a:pt x="5042" y="9073"/>
                    </a:cubicBezTo>
                    <a:cubicBezTo>
                      <a:pt x="4243" y="9073"/>
                      <a:pt x="3377" y="8502"/>
                      <a:pt x="2326" y="7429"/>
                    </a:cubicBezTo>
                    <a:cubicBezTo>
                      <a:pt x="1371" y="6443"/>
                      <a:pt x="603" y="5489"/>
                      <a:pt x="1" y="4558"/>
                    </a:cubicBezTo>
                    <a:lnTo>
                      <a:pt x="1" y="4558"/>
                    </a:lnTo>
                    <a:cubicBezTo>
                      <a:pt x="603" y="6049"/>
                      <a:pt x="1655" y="7658"/>
                      <a:pt x="3288" y="9357"/>
                    </a:cubicBezTo>
                    <a:cubicBezTo>
                      <a:pt x="3299" y="9357"/>
                      <a:pt x="3299" y="9367"/>
                      <a:pt x="3312" y="9378"/>
                    </a:cubicBezTo>
                    <a:cubicBezTo>
                      <a:pt x="3333" y="9402"/>
                      <a:pt x="3364" y="9433"/>
                      <a:pt x="3398" y="9467"/>
                    </a:cubicBezTo>
                    <a:cubicBezTo>
                      <a:pt x="4329" y="10409"/>
                      <a:pt x="5118" y="10903"/>
                      <a:pt x="5852" y="10914"/>
                    </a:cubicBezTo>
                    <a:cubicBezTo>
                      <a:pt x="6883" y="10903"/>
                      <a:pt x="7793" y="9928"/>
                      <a:pt x="8845" y="7845"/>
                    </a:cubicBezTo>
                    <a:lnTo>
                      <a:pt x="8845" y="7834"/>
                    </a:lnTo>
                    <a:cubicBezTo>
                      <a:pt x="8855" y="7813"/>
                      <a:pt x="8876" y="7779"/>
                      <a:pt x="8887" y="7758"/>
                    </a:cubicBezTo>
                    <a:cubicBezTo>
                      <a:pt x="9655" y="6212"/>
                      <a:pt x="10049" y="3606"/>
                      <a:pt x="10049" y="1907"/>
                    </a:cubicBezTo>
                    <a:cubicBezTo>
                      <a:pt x="10049" y="1150"/>
                      <a:pt x="9973" y="582"/>
                      <a:pt x="9820" y="350"/>
                    </a:cubicBezTo>
                    <a:cubicBezTo>
                      <a:pt x="9754" y="240"/>
                      <a:pt x="9633" y="122"/>
                      <a:pt x="9502" y="1"/>
                    </a:cubicBezTo>
                    <a:close/>
                  </a:path>
                </a:pathLst>
              </a:custGeom>
              <a:solidFill>
                <a:srgbClr val="40566D">
                  <a:alpha val="3375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3"/>
              <p:cNvSpPr/>
              <p:nvPr/>
            </p:nvSpPr>
            <p:spPr>
              <a:xfrm>
                <a:off x="1411611" y="3047098"/>
                <a:ext cx="574944" cy="340796"/>
              </a:xfrm>
              <a:custGeom>
                <a:rect b="b" l="l" r="r" t="t"/>
                <a:pathLst>
                  <a:path extrusionOk="0" h="3073" w="5184">
                    <a:moveTo>
                      <a:pt x="4522" y="1"/>
                    </a:moveTo>
                    <a:cubicBezTo>
                      <a:pt x="3390" y="1"/>
                      <a:pt x="1415" y="155"/>
                      <a:pt x="855" y="470"/>
                    </a:cubicBezTo>
                    <a:cubicBezTo>
                      <a:pt x="163" y="874"/>
                      <a:pt x="0" y="1632"/>
                      <a:pt x="1107" y="2749"/>
                    </a:cubicBezTo>
                    <a:cubicBezTo>
                      <a:pt x="1347" y="2995"/>
                      <a:pt x="1559" y="3073"/>
                      <a:pt x="1721" y="3073"/>
                    </a:cubicBezTo>
                    <a:cubicBezTo>
                      <a:pt x="1878" y="3073"/>
                      <a:pt x="1989" y="3001"/>
                      <a:pt x="2038" y="2936"/>
                    </a:cubicBezTo>
                    <a:cubicBezTo>
                      <a:pt x="2125" y="2805"/>
                      <a:pt x="3004" y="1926"/>
                      <a:pt x="3385" y="1916"/>
                    </a:cubicBezTo>
                    <a:cubicBezTo>
                      <a:pt x="3779" y="1905"/>
                      <a:pt x="4689" y="1819"/>
                      <a:pt x="4689" y="1819"/>
                    </a:cubicBezTo>
                    <a:lnTo>
                      <a:pt x="5184" y="30"/>
                    </a:lnTo>
                    <a:cubicBezTo>
                      <a:pt x="5042" y="11"/>
                      <a:pt x="4809" y="1"/>
                      <a:pt x="4522" y="1"/>
                    </a:cubicBezTo>
                    <a:close/>
                  </a:path>
                </a:pathLst>
              </a:cu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3"/>
              <p:cNvSpPr/>
              <p:nvPr/>
            </p:nvSpPr>
            <p:spPr>
              <a:xfrm>
                <a:off x="1506434" y="3046876"/>
                <a:ext cx="480119" cy="52345"/>
              </a:xfrm>
              <a:custGeom>
                <a:rect b="b" l="l" r="r" t="t"/>
                <a:pathLst>
                  <a:path extrusionOk="0" h="472" w="4329">
                    <a:moveTo>
                      <a:pt x="3703" y="1"/>
                    </a:moveTo>
                    <a:cubicBezTo>
                      <a:pt x="2575" y="1"/>
                      <a:pt x="558" y="153"/>
                      <a:pt x="0" y="472"/>
                    </a:cubicBezTo>
                    <a:lnTo>
                      <a:pt x="0" y="472"/>
                    </a:lnTo>
                    <a:lnTo>
                      <a:pt x="0" y="472"/>
                    </a:lnTo>
                    <a:lnTo>
                      <a:pt x="0" y="472"/>
                    </a:lnTo>
                    <a:cubicBezTo>
                      <a:pt x="558" y="153"/>
                      <a:pt x="2575" y="1"/>
                      <a:pt x="3703" y="1"/>
                    </a:cubicBezTo>
                    <a:cubicBezTo>
                      <a:pt x="3976" y="1"/>
                      <a:pt x="4197" y="11"/>
                      <a:pt x="4329" y="32"/>
                    </a:cubicBezTo>
                    <a:lnTo>
                      <a:pt x="4329" y="32"/>
                    </a:lnTo>
                    <a:cubicBezTo>
                      <a:pt x="4197" y="11"/>
                      <a:pt x="3976" y="1"/>
                      <a:pt x="3703" y="1"/>
                    </a:cubicBezTo>
                    <a:close/>
                  </a:path>
                </a:pathLst>
              </a:custGeom>
              <a:solidFill>
                <a:srgbClr val="FFFFF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3"/>
              <p:cNvSpPr/>
              <p:nvPr/>
            </p:nvSpPr>
            <p:spPr>
              <a:xfrm>
                <a:off x="1480704" y="3099108"/>
                <a:ext cx="25841" cy="18520"/>
              </a:xfrm>
              <a:custGeom>
                <a:rect b="b" l="l" r="r" t="t"/>
                <a:pathLst>
                  <a:path extrusionOk="0" h="167" w="233">
                    <a:moveTo>
                      <a:pt x="232" y="1"/>
                    </a:moveTo>
                    <a:cubicBezTo>
                      <a:pt x="145" y="56"/>
                      <a:pt x="66" y="111"/>
                      <a:pt x="1" y="166"/>
                    </a:cubicBezTo>
                    <a:cubicBezTo>
                      <a:pt x="66" y="111"/>
                      <a:pt x="145" y="56"/>
                      <a:pt x="232" y="1"/>
                    </a:cubicBezTo>
                    <a:close/>
                  </a:path>
                </a:pathLst>
              </a:custGeom>
              <a:solidFill>
                <a:srgbClr val="F98058"/>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3"/>
              <p:cNvSpPr/>
              <p:nvPr/>
            </p:nvSpPr>
            <p:spPr>
              <a:xfrm>
                <a:off x="1443108" y="3046876"/>
                <a:ext cx="543447" cy="155593"/>
              </a:xfrm>
              <a:custGeom>
                <a:rect b="b" l="l" r="r" t="t"/>
                <a:pathLst>
                  <a:path extrusionOk="0" h="1403" w="4900">
                    <a:moveTo>
                      <a:pt x="4274" y="1"/>
                    </a:moveTo>
                    <a:cubicBezTo>
                      <a:pt x="3146" y="1"/>
                      <a:pt x="1129" y="153"/>
                      <a:pt x="571" y="472"/>
                    </a:cubicBezTo>
                    <a:cubicBezTo>
                      <a:pt x="484" y="527"/>
                      <a:pt x="405" y="582"/>
                      <a:pt x="340" y="637"/>
                    </a:cubicBezTo>
                    <a:cubicBezTo>
                      <a:pt x="121" y="834"/>
                      <a:pt x="0" y="1084"/>
                      <a:pt x="35" y="1402"/>
                    </a:cubicBezTo>
                    <a:cubicBezTo>
                      <a:pt x="90" y="1042"/>
                      <a:pt x="329" y="790"/>
                      <a:pt x="692" y="614"/>
                    </a:cubicBezTo>
                    <a:cubicBezTo>
                      <a:pt x="1076" y="440"/>
                      <a:pt x="2017" y="374"/>
                      <a:pt x="2982" y="374"/>
                    </a:cubicBezTo>
                    <a:cubicBezTo>
                      <a:pt x="3627" y="374"/>
                      <a:pt x="4297" y="406"/>
                      <a:pt x="4789" y="450"/>
                    </a:cubicBezTo>
                    <a:lnTo>
                      <a:pt x="4900" y="32"/>
                    </a:lnTo>
                    <a:cubicBezTo>
                      <a:pt x="4768" y="11"/>
                      <a:pt x="4547" y="1"/>
                      <a:pt x="4274" y="1"/>
                    </a:cubicBezTo>
                    <a:close/>
                  </a:path>
                </a:pathLst>
              </a:custGeom>
              <a:solidFill>
                <a:srgbClr val="F7E1C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3"/>
              <p:cNvSpPr/>
              <p:nvPr/>
            </p:nvSpPr>
            <p:spPr>
              <a:xfrm>
                <a:off x="1151429" y="2353657"/>
                <a:ext cx="172794" cy="109569"/>
              </a:xfrm>
              <a:custGeom>
                <a:rect b="b" l="l" r="r" t="t"/>
                <a:pathLst>
                  <a:path extrusionOk="0" h="988" w="1558">
                    <a:moveTo>
                      <a:pt x="1315" y="0"/>
                    </a:moveTo>
                    <a:cubicBezTo>
                      <a:pt x="1151" y="0"/>
                      <a:pt x="889" y="93"/>
                      <a:pt x="627" y="259"/>
                    </a:cubicBezTo>
                    <a:cubicBezTo>
                      <a:pt x="243" y="498"/>
                      <a:pt x="1" y="795"/>
                      <a:pt x="90" y="927"/>
                    </a:cubicBezTo>
                    <a:cubicBezTo>
                      <a:pt x="114" y="968"/>
                      <a:pt x="168" y="988"/>
                      <a:pt x="241" y="988"/>
                    </a:cubicBezTo>
                    <a:cubicBezTo>
                      <a:pt x="402" y="988"/>
                      <a:pt x="658" y="895"/>
                      <a:pt x="921" y="730"/>
                    </a:cubicBezTo>
                    <a:cubicBezTo>
                      <a:pt x="1305" y="498"/>
                      <a:pt x="1557" y="193"/>
                      <a:pt x="1471" y="62"/>
                    </a:cubicBezTo>
                    <a:cubicBezTo>
                      <a:pt x="1446" y="20"/>
                      <a:pt x="1391" y="0"/>
                      <a:pt x="1315"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3"/>
              <p:cNvSpPr/>
              <p:nvPr/>
            </p:nvSpPr>
            <p:spPr>
              <a:xfrm>
                <a:off x="1909682" y="3049870"/>
                <a:ext cx="98708" cy="200507"/>
              </a:xfrm>
              <a:custGeom>
                <a:rect b="b" l="l" r="r" t="t"/>
                <a:pathLst>
                  <a:path extrusionOk="0" h="1808" w="890">
                    <a:moveTo>
                      <a:pt x="659" y="0"/>
                    </a:moveTo>
                    <a:cubicBezTo>
                      <a:pt x="494" y="0"/>
                      <a:pt x="265" y="346"/>
                      <a:pt x="132" y="818"/>
                    </a:cubicBezTo>
                    <a:cubicBezTo>
                      <a:pt x="1" y="1310"/>
                      <a:pt x="25" y="1759"/>
                      <a:pt x="198" y="1804"/>
                    </a:cubicBezTo>
                    <a:cubicBezTo>
                      <a:pt x="207" y="1806"/>
                      <a:pt x="216" y="1807"/>
                      <a:pt x="225" y="1807"/>
                    </a:cubicBezTo>
                    <a:cubicBezTo>
                      <a:pt x="390" y="1807"/>
                      <a:pt x="624" y="1460"/>
                      <a:pt x="758" y="991"/>
                    </a:cubicBezTo>
                    <a:cubicBezTo>
                      <a:pt x="890" y="489"/>
                      <a:pt x="866" y="50"/>
                      <a:pt x="693" y="5"/>
                    </a:cubicBezTo>
                    <a:cubicBezTo>
                      <a:pt x="682" y="2"/>
                      <a:pt x="671" y="0"/>
                      <a:pt x="659"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3"/>
              <p:cNvSpPr/>
              <p:nvPr/>
            </p:nvSpPr>
            <p:spPr>
              <a:xfrm>
                <a:off x="1664473" y="2814324"/>
                <a:ext cx="93384" cy="189417"/>
              </a:xfrm>
              <a:custGeom>
                <a:rect b="b" l="l" r="r" t="t"/>
                <a:pathLst>
                  <a:path extrusionOk="0" h="1708" w="842">
                    <a:moveTo>
                      <a:pt x="628" y="1"/>
                    </a:moveTo>
                    <a:cubicBezTo>
                      <a:pt x="464" y="1"/>
                      <a:pt x="243" y="330"/>
                      <a:pt x="132" y="772"/>
                    </a:cubicBezTo>
                    <a:cubicBezTo>
                      <a:pt x="0" y="1243"/>
                      <a:pt x="21" y="1659"/>
                      <a:pt x="184" y="1703"/>
                    </a:cubicBezTo>
                    <a:cubicBezTo>
                      <a:pt x="194" y="1706"/>
                      <a:pt x="203" y="1707"/>
                      <a:pt x="213" y="1707"/>
                    </a:cubicBezTo>
                    <a:cubicBezTo>
                      <a:pt x="367" y="1707"/>
                      <a:pt x="587" y="1378"/>
                      <a:pt x="710" y="935"/>
                    </a:cubicBezTo>
                    <a:cubicBezTo>
                      <a:pt x="842" y="465"/>
                      <a:pt x="810" y="49"/>
                      <a:pt x="658" y="5"/>
                    </a:cubicBezTo>
                    <a:cubicBezTo>
                      <a:pt x="648" y="2"/>
                      <a:pt x="638" y="1"/>
                      <a:pt x="628"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3"/>
              <p:cNvSpPr/>
              <p:nvPr/>
            </p:nvSpPr>
            <p:spPr>
              <a:xfrm>
                <a:off x="1519854" y="2614820"/>
                <a:ext cx="96046" cy="166683"/>
              </a:xfrm>
              <a:custGeom>
                <a:rect b="b" l="l" r="r" t="t"/>
                <a:pathLst>
                  <a:path extrusionOk="0" h="1503" w="866">
                    <a:moveTo>
                      <a:pt x="686" y="1"/>
                    </a:moveTo>
                    <a:cubicBezTo>
                      <a:pt x="541" y="1"/>
                      <a:pt x="325" y="271"/>
                      <a:pt x="174" y="654"/>
                    </a:cubicBezTo>
                    <a:cubicBezTo>
                      <a:pt x="11" y="1059"/>
                      <a:pt x="0" y="1443"/>
                      <a:pt x="142" y="1496"/>
                    </a:cubicBezTo>
                    <a:cubicBezTo>
                      <a:pt x="154" y="1501"/>
                      <a:pt x="166" y="1503"/>
                      <a:pt x="180" y="1503"/>
                    </a:cubicBezTo>
                    <a:cubicBezTo>
                      <a:pt x="324" y="1503"/>
                      <a:pt x="540" y="1232"/>
                      <a:pt x="689" y="852"/>
                    </a:cubicBezTo>
                    <a:cubicBezTo>
                      <a:pt x="855" y="444"/>
                      <a:pt x="865" y="63"/>
                      <a:pt x="723" y="8"/>
                    </a:cubicBezTo>
                    <a:cubicBezTo>
                      <a:pt x="711" y="3"/>
                      <a:pt x="699" y="1"/>
                      <a:pt x="686"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163"/>
            <p:cNvGrpSpPr/>
            <p:nvPr/>
          </p:nvGrpSpPr>
          <p:grpSpPr>
            <a:xfrm rot="1398235">
              <a:off x="6689063" y="980822"/>
              <a:ext cx="953611" cy="1376765"/>
              <a:chOff x="6969873" y="742904"/>
              <a:chExt cx="953631" cy="1376794"/>
            </a:xfrm>
          </p:grpSpPr>
          <p:grpSp>
            <p:nvGrpSpPr>
              <p:cNvPr id="1889" name="Google Shape;1889;p163"/>
              <p:cNvGrpSpPr/>
              <p:nvPr/>
            </p:nvGrpSpPr>
            <p:grpSpPr>
              <a:xfrm>
                <a:off x="7534248" y="1764479"/>
                <a:ext cx="389256" cy="355219"/>
                <a:chOff x="7534248" y="1764479"/>
                <a:chExt cx="389256" cy="355219"/>
              </a:xfrm>
            </p:grpSpPr>
            <p:sp>
              <p:nvSpPr>
                <p:cNvPr id="1890" name="Google Shape;1890;p163"/>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3"/>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3"/>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163"/>
              <p:cNvGrpSpPr/>
              <p:nvPr/>
            </p:nvGrpSpPr>
            <p:grpSpPr>
              <a:xfrm>
                <a:off x="6969873" y="1764479"/>
                <a:ext cx="389256" cy="355219"/>
                <a:chOff x="7534248" y="1764479"/>
                <a:chExt cx="389256" cy="355219"/>
              </a:xfrm>
            </p:grpSpPr>
            <p:sp>
              <p:nvSpPr>
                <p:cNvPr id="1894" name="Google Shape;1894;p163"/>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3"/>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3"/>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163"/>
              <p:cNvGrpSpPr/>
              <p:nvPr/>
            </p:nvGrpSpPr>
            <p:grpSpPr>
              <a:xfrm>
                <a:off x="7534248" y="1253692"/>
                <a:ext cx="389256" cy="355219"/>
                <a:chOff x="7534248" y="1764479"/>
                <a:chExt cx="389256" cy="355219"/>
              </a:xfrm>
            </p:grpSpPr>
            <p:sp>
              <p:nvSpPr>
                <p:cNvPr id="1898" name="Google Shape;1898;p163"/>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3"/>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3"/>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163"/>
              <p:cNvGrpSpPr/>
              <p:nvPr/>
            </p:nvGrpSpPr>
            <p:grpSpPr>
              <a:xfrm>
                <a:off x="6969873" y="1253692"/>
                <a:ext cx="389256" cy="355219"/>
                <a:chOff x="7534248" y="1764479"/>
                <a:chExt cx="389256" cy="355219"/>
              </a:xfrm>
            </p:grpSpPr>
            <p:sp>
              <p:nvSpPr>
                <p:cNvPr id="1902" name="Google Shape;1902;p163"/>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3"/>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3"/>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163"/>
              <p:cNvGrpSpPr/>
              <p:nvPr/>
            </p:nvGrpSpPr>
            <p:grpSpPr>
              <a:xfrm>
                <a:off x="7534248" y="742904"/>
                <a:ext cx="389256" cy="355219"/>
                <a:chOff x="7534248" y="1764479"/>
                <a:chExt cx="389256" cy="355219"/>
              </a:xfrm>
            </p:grpSpPr>
            <p:sp>
              <p:nvSpPr>
                <p:cNvPr id="1906" name="Google Shape;1906;p163"/>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3"/>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3"/>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63"/>
              <p:cNvGrpSpPr/>
              <p:nvPr/>
            </p:nvGrpSpPr>
            <p:grpSpPr>
              <a:xfrm>
                <a:off x="6969873" y="742904"/>
                <a:ext cx="389256" cy="355219"/>
                <a:chOff x="7534248" y="1764479"/>
                <a:chExt cx="389256" cy="355219"/>
              </a:xfrm>
            </p:grpSpPr>
            <p:sp>
              <p:nvSpPr>
                <p:cNvPr id="1910" name="Google Shape;1910;p163"/>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3"/>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3"/>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3" name="Google Shape;1913;p163"/>
            <p:cNvGrpSpPr/>
            <p:nvPr/>
          </p:nvGrpSpPr>
          <p:grpSpPr>
            <a:xfrm>
              <a:off x="5949080" y="2781935"/>
              <a:ext cx="1877757" cy="1876345"/>
              <a:chOff x="1886561" y="888850"/>
              <a:chExt cx="1620992" cy="1619773"/>
            </a:xfrm>
          </p:grpSpPr>
          <p:sp>
            <p:nvSpPr>
              <p:cNvPr id="1914" name="Google Shape;1914;p163"/>
              <p:cNvSpPr/>
              <p:nvPr/>
            </p:nvSpPr>
            <p:spPr>
              <a:xfrm>
                <a:off x="1886561" y="888850"/>
                <a:ext cx="1620992" cy="1619773"/>
              </a:xfrm>
              <a:custGeom>
                <a:rect b="b" l="l" r="r" t="t"/>
                <a:pathLst>
                  <a:path extrusionOk="0" h="10630" w="10638">
                    <a:moveTo>
                      <a:pt x="2059" y="0"/>
                    </a:moveTo>
                    <a:cubicBezTo>
                      <a:pt x="921" y="0"/>
                      <a:pt x="0" y="921"/>
                      <a:pt x="0" y="2049"/>
                    </a:cubicBezTo>
                    <a:lnTo>
                      <a:pt x="0" y="8578"/>
                    </a:lnTo>
                    <a:cubicBezTo>
                      <a:pt x="0" y="9709"/>
                      <a:pt x="921" y="10629"/>
                      <a:pt x="2059" y="10629"/>
                    </a:cubicBezTo>
                    <a:lnTo>
                      <a:pt x="8578" y="10629"/>
                    </a:lnTo>
                    <a:cubicBezTo>
                      <a:pt x="9717" y="10629"/>
                      <a:pt x="10637" y="9709"/>
                      <a:pt x="10637" y="8578"/>
                    </a:cubicBezTo>
                    <a:lnTo>
                      <a:pt x="10637" y="2049"/>
                    </a:lnTo>
                    <a:cubicBezTo>
                      <a:pt x="10637" y="921"/>
                      <a:pt x="9717" y="0"/>
                      <a:pt x="8578" y="0"/>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3"/>
              <p:cNvSpPr/>
              <p:nvPr/>
            </p:nvSpPr>
            <p:spPr>
              <a:xfrm>
                <a:off x="2051582" y="1053871"/>
                <a:ext cx="1290790" cy="1290790"/>
              </a:xfrm>
              <a:custGeom>
                <a:rect b="b" l="l" r="r" t="t"/>
                <a:pathLst>
                  <a:path extrusionOk="0" h="8471" w="8471">
                    <a:moveTo>
                      <a:pt x="976" y="1"/>
                    </a:moveTo>
                    <a:cubicBezTo>
                      <a:pt x="440" y="1"/>
                      <a:pt x="1" y="429"/>
                      <a:pt x="1" y="966"/>
                    </a:cubicBezTo>
                    <a:lnTo>
                      <a:pt x="1" y="7495"/>
                    </a:lnTo>
                    <a:cubicBezTo>
                      <a:pt x="1" y="8034"/>
                      <a:pt x="440" y="8471"/>
                      <a:pt x="976" y="8471"/>
                    </a:cubicBezTo>
                    <a:lnTo>
                      <a:pt x="7495" y="8471"/>
                    </a:lnTo>
                    <a:cubicBezTo>
                      <a:pt x="8042" y="8471"/>
                      <a:pt x="8471" y="8034"/>
                      <a:pt x="8471" y="7495"/>
                    </a:cubicBezTo>
                    <a:lnTo>
                      <a:pt x="8471" y="966"/>
                    </a:lnTo>
                    <a:cubicBezTo>
                      <a:pt x="8471" y="429"/>
                      <a:pt x="8042" y="1"/>
                      <a:pt x="7495" y="1"/>
                    </a:cubicBez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3"/>
              <p:cNvSpPr/>
              <p:nvPr/>
            </p:nvSpPr>
            <p:spPr>
              <a:xfrm>
                <a:off x="2176985" y="1179275"/>
                <a:ext cx="1039976" cy="868552"/>
              </a:xfrm>
              <a:custGeom>
                <a:rect b="b" l="l" r="r" t="t"/>
                <a:pathLst>
                  <a:path extrusionOk="0" h="5700" w="6825">
                    <a:moveTo>
                      <a:pt x="790" y="1"/>
                    </a:moveTo>
                    <a:cubicBezTo>
                      <a:pt x="351" y="1"/>
                      <a:pt x="1" y="295"/>
                      <a:pt x="1" y="658"/>
                    </a:cubicBezTo>
                    <a:lnTo>
                      <a:pt x="1" y="5052"/>
                    </a:lnTo>
                    <a:cubicBezTo>
                      <a:pt x="1" y="5413"/>
                      <a:pt x="351" y="5699"/>
                      <a:pt x="790" y="5699"/>
                    </a:cubicBezTo>
                    <a:lnTo>
                      <a:pt x="6036" y="5699"/>
                    </a:lnTo>
                    <a:cubicBezTo>
                      <a:pt x="6475" y="5699"/>
                      <a:pt x="6825" y="5413"/>
                      <a:pt x="6825" y="5052"/>
                    </a:cubicBezTo>
                    <a:lnTo>
                      <a:pt x="6825" y="658"/>
                    </a:lnTo>
                    <a:cubicBezTo>
                      <a:pt x="6825" y="295"/>
                      <a:pt x="6475" y="1"/>
                      <a:pt x="6036" y="1"/>
                    </a:cubicBezTo>
                    <a:close/>
                  </a:path>
                </a:pathLst>
              </a:custGeom>
              <a:solidFill>
                <a:schemeClr val="dk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3"/>
              <p:cNvSpPr/>
              <p:nvPr/>
            </p:nvSpPr>
            <p:spPr>
              <a:xfrm>
                <a:off x="2272066" y="2104033"/>
                <a:ext cx="177215" cy="177367"/>
              </a:xfrm>
              <a:custGeom>
                <a:rect b="b" l="l" r="r" t="t"/>
                <a:pathLst>
                  <a:path extrusionOk="0" h="1164" w="1163">
                    <a:moveTo>
                      <a:pt x="581" y="1"/>
                    </a:moveTo>
                    <a:cubicBezTo>
                      <a:pt x="263" y="1"/>
                      <a:pt x="0" y="253"/>
                      <a:pt x="0" y="582"/>
                    </a:cubicBezTo>
                    <a:cubicBezTo>
                      <a:pt x="0" y="900"/>
                      <a:pt x="263" y="1163"/>
                      <a:pt x="581" y="1163"/>
                    </a:cubicBezTo>
                    <a:cubicBezTo>
                      <a:pt x="910" y="1163"/>
                      <a:pt x="1162" y="900"/>
                      <a:pt x="1162" y="582"/>
                    </a:cubicBezTo>
                    <a:cubicBezTo>
                      <a:pt x="1162" y="253"/>
                      <a:pt x="910" y="1"/>
                      <a:pt x="581" y="1"/>
                    </a:cubicBezTo>
                    <a:close/>
                  </a:path>
                </a:pathLst>
              </a:custGeom>
              <a:solidFill>
                <a:schemeClr val="dk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3"/>
              <p:cNvSpPr/>
              <p:nvPr/>
            </p:nvSpPr>
            <p:spPr>
              <a:xfrm>
                <a:off x="2579251" y="2104033"/>
                <a:ext cx="223843" cy="177367"/>
              </a:xfrm>
              <a:custGeom>
                <a:rect b="b" l="l" r="r" t="t"/>
                <a:pathLst>
                  <a:path extrusionOk="0" h="1164" w="1469">
                    <a:moveTo>
                      <a:pt x="385" y="1"/>
                    </a:moveTo>
                    <a:cubicBezTo>
                      <a:pt x="175" y="1"/>
                      <a:pt x="1" y="177"/>
                      <a:pt x="1" y="385"/>
                    </a:cubicBezTo>
                    <a:lnTo>
                      <a:pt x="1" y="779"/>
                    </a:lnTo>
                    <a:cubicBezTo>
                      <a:pt x="1" y="987"/>
                      <a:pt x="175" y="1163"/>
                      <a:pt x="385" y="1163"/>
                    </a:cubicBezTo>
                    <a:lnTo>
                      <a:pt x="1468" y="1163"/>
                    </a:lnTo>
                    <a:lnTo>
                      <a:pt x="1468" y="1"/>
                    </a:lnTo>
                    <a:close/>
                  </a:path>
                </a:pathLst>
              </a:custGeom>
              <a:solidFill>
                <a:srgbClr val="E2E2E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3"/>
              <p:cNvSpPr/>
              <p:nvPr/>
            </p:nvSpPr>
            <p:spPr>
              <a:xfrm>
                <a:off x="2831430" y="2104033"/>
                <a:ext cx="223690" cy="177367"/>
              </a:xfrm>
              <a:custGeom>
                <a:rect b="b" l="l" r="r" t="t"/>
                <a:pathLst>
                  <a:path extrusionOk="0" h="1164" w="1468">
                    <a:moveTo>
                      <a:pt x="0" y="1"/>
                    </a:moveTo>
                    <a:lnTo>
                      <a:pt x="0" y="1163"/>
                    </a:lnTo>
                    <a:lnTo>
                      <a:pt x="1083" y="1163"/>
                    </a:lnTo>
                    <a:cubicBezTo>
                      <a:pt x="1304" y="1163"/>
                      <a:pt x="1467" y="987"/>
                      <a:pt x="1467" y="779"/>
                    </a:cubicBezTo>
                    <a:lnTo>
                      <a:pt x="1467" y="385"/>
                    </a:lnTo>
                    <a:cubicBezTo>
                      <a:pt x="1467" y="177"/>
                      <a:pt x="1304" y="1"/>
                      <a:pt x="1083" y="1"/>
                    </a:cubicBezTo>
                    <a:close/>
                  </a:path>
                </a:pathLst>
              </a:custGeom>
              <a:solidFill>
                <a:schemeClr val="dk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3"/>
              <p:cNvSpPr/>
              <p:nvPr/>
            </p:nvSpPr>
            <p:spPr>
              <a:xfrm>
                <a:off x="2345358" y="2147764"/>
                <a:ext cx="30171" cy="90360"/>
              </a:xfrm>
              <a:custGeom>
                <a:rect b="b" l="l" r="r" t="t"/>
                <a:pathLst>
                  <a:path extrusionOk="0" h="593" w="198">
                    <a:moveTo>
                      <a:pt x="0" y="1"/>
                    </a:moveTo>
                    <a:lnTo>
                      <a:pt x="0" y="592"/>
                    </a:lnTo>
                    <a:lnTo>
                      <a:pt x="197" y="592"/>
                    </a:lnTo>
                    <a:lnTo>
                      <a:pt x="197" y="1"/>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3"/>
              <p:cNvSpPr/>
              <p:nvPr/>
            </p:nvSpPr>
            <p:spPr>
              <a:xfrm>
                <a:off x="2631058" y="2124146"/>
                <a:ext cx="118702" cy="137140"/>
              </a:xfrm>
              <a:custGeom>
                <a:rect b="b" l="l" r="r" t="t"/>
                <a:pathLst>
                  <a:path extrusionOk="0" h="900" w="779">
                    <a:moveTo>
                      <a:pt x="779" y="0"/>
                    </a:moveTo>
                    <a:lnTo>
                      <a:pt x="0" y="450"/>
                    </a:lnTo>
                    <a:lnTo>
                      <a:pt x="779" y="900"/>
                    </a:lnTo>
                    <a:lnTo>
                      <a:pt x="77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3"/>
              <p:cNvSpPr/>
              <p:nvPr/>
            </p:nvSpPr>
            <p:spPr>
              <a:xfrm>
                <a:off x="2333625" y="1448215"/>
                <a:ext cx="701394" cy="342240"/>
              </a:xfrm>
              <a:custGeom>
                <a:rect b="b" l="l" r="r" t="t"/>
                <a:pathLst>
                  <a:path extrusionOk="0" h="2246" w="4603">
                    <a:moveTo>
                      <a:pt x="1579" y="0"/>
                    </a:moveTo>
                    <a:cubicBezTo>
                      <a:pt x="1547" y="0"/>
                      <a:pt x="1513" y="21"/>
                      <a:pt x="1503" y="55"/>
                    </a:cubicBezTo>
                    <a:lnTo>
                      <a:pt x="1098" y="1423"/>
                    </a:lnTo>
                    <a:lnTo>
                      <a:pt x="1" y="1423"/>
                    </a:lnTo>
                    <a:lnTo>
                      <a:pt x="1" y="1578"/>
                    </a:lnTo>
                    <a:lnTo>
                      <a:pt x="1153" y="1578"/>
                    </a:lnTo>
                    <a:cubicBezTo>
                      <a:pt x="1195" y="1578"/>
                      <a:pt x="1229" y="1554"/>
                      <a:pt x="1229" y="1523"/>
                    </a:cubicBezTo>
                    <a:lnTo>
                      <a:pt x="1568" y="416"/>
                    </a:lnTo>
                    <a:lnTo>
                      <a:pt x="1918" y="2180"/>
                    </a:lnTo>
                    <a:cubicBezTo>
                      <a:pt x="1931" y="2212"/>
                      <a:pt x="1963" y="2246"/>
                      <a:pt x="1997" y="2246"/>
                    </a:cubicBezTo>
                    <a:cubicBezTo>
                      <a:pt x="2039" y="2246"/>
                      <a:pt x="2073" y="2212"/>
                      <a:pt x="2084" y="2180"/>
                    </a:cubicBezTo>
                    <a:lnTo>
                      <a:pt x="2347" y="1007"/>
                    </a:lnTo>
                    <a:lnTo>
                      <a:pt x="2478" y="1523"/>
                    </a:lnTo>
                    <a:cubicBezTo>
                      <a:pt x="2489" y="1554"/>
                      <a:pt x="2523" y="1578"/>
                      <a:pt x="2554" y="1578"/>
                    </a:cubicBezTo>
                    <a:lnTo>
                      <a:pt x="4603" y="1578"/>
                    </a:lnTo>
                    <a:lnTo>
                      <a:pt x="4603" y="1423"/>
                    </a:lnTo>
                    <a:lnTo>
                      <a:pt x="2620" y="1423"/>
                    </a:lnTo>
                    <a:lnTo>
                      <a:pt x="2423" y="634"/>
                    </a:lnTo>
                    <a:cubicBezTo>
                      <a:pt x="2412" y="602"/>
                      <a:pt x="2378" y="581"/>
                      <a:pt x="2347" y="581"/>
                    </a:cubicBezTo>
                    <a:cubicBezTo>
                      <a:pt x="2302" y="581"/>
                      <a:pt x="2270" y="602"/>
                      <a:pt x="2270" y="634"/>
                    </a:cubicBezTo>
                    <a:lnTo>
                      <a:pt x="2007" y="1775"/>
                    </a:lnTo>
                    <a:lnTo>
                      <a:pt x="1655" y="66"/>
                    </a:lnTo>
                    <a:cubicBezTo>
                      <a:pt x="1645" y="32"/>
                      <a:pt x="1624" y="0"/>
                      <a:pt x="1579" y="0"/>
                    </a:cubicBez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3"/>
              <p:cNvSpPr/>
              <p:nvPr/>
            </p:nvSpPr>
            <p:spPr>
              <a:xfrm>
                <a:off x="2093332" y="1322811"/>
                <a:ext cx="56989" cy="90207"/>
              </a:xfrm>
              <a:custGeom>
                <a:rect b="b" l="l" r="r" t="t"/>
                <a:pathLst>
                  <a:path extrusionOk="0" h="592" w="374">
                    <a:moveTo>
                      <a:pt x="0" y="0"/>
                    </a:moveTo>
                    <a:lnTo>
                      <a:pt x="0" y="592"/>
                    </a:lnTo>
                    <a:lnTo>
                      <a:pt x="374" y="592"/>
                    </a:lnTo>
                    <a:lnTo>
                      <a:pt x="374"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3"/>
              <p:cNvSpPr/>
              <p:nvPr/>
            </p:nvSpPr>
            <p:spPr>
              <a:xfrm>
                <a:off x="2093332" y="1473052"/>
                <a:ext cx="56989" cy="91884"/>
              </a:xfrm>
              <a:custGeom>
                <a:rect b="b" l="l" r="r" t="t"/>
                <a:pathLst>
                  <a:path extrusionOk="0" h="603" w="374">
                    <a:moveTo>
                      <a:pt x="0" y="0"/>
                    </a:moveTo>
                    <a:lnTo>
                      <a:pt x="0" y="602"/>
                    </a:lnTo>
                    <a:lnTo>
                      <a:pt x="374" y="602"/>
                    </a:lnTo>
                    <a:lnTo>
                      <a:pt x="374" y="0"/>
                    </a:lnTo>
                    <a:close/>
                  </a:path>
                </a:pathLst>
              </a:cu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3"/>
              <p:cNvSpPr/>
              <p:nvPr/>
            </p:nvSpPr>
            <p:spPr>
              <a:xfrm>
                <a:off x="2093332" y="1623293"/>
                <a:ext cx="56989" cy="91884"/>
              </a:xfrm>
              <a:custGeom>
                <a:rect b="b" l="l" r="r" t="t"/>
                <a:pathLst>
                  <a:path extrusionOk="0" h="603" w="374">
                    <a:moveTo>
                      <a:pt x="0" y="0"/>
                    </a:moveTo>
                    <a:lnTo>
                      <a:pt x="0" y="603"/>
                    </a:lnTo>
                    <a:lnTo>
                      <a:pt x="374" y="603"/>
                    </a:lnTo>
                    <a:lnTo>
                      <a:pt x="374"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3"/>
              <p:cNvSpPr/>
              <p:nvPr/>
            </p:nvSpPr>
            <p:spPr>
              <a:xfrm>
                <a:off x="2883084" y="1877300"/>
                <a:ext cx="183615" cy="55008"/>
              </a:xfrm>
              <a:custGeom>
                <a:rect b="b" l="l" r="r" t="t"/>
                <a:pathLst>
                  <a:path extrusionOk="0" h="361" w="1205">
                    <a:moveTo>
                      <a:pt x="0" y="1"/>
                    </a:moveTo>
                    <a:lnTo>
                      <a:pt x="0" y="361"/>
                    </a:lnTo>
                    <a:lnTo>
                      <a:pt x="1205" y="361"/>
                    </a:lnTo>
                    <a:lnTo>
                      <a:pt x="1205" y="1"/>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3"/>
              <p:cNvSpPr/>
              <p:nvPr/>
            </p:nvSpPr>
            <p:spPr>
              <a:xfrm>
                <a:off x="2749605" y="1843626"/>
                <a:ext cx="198853" cy="122054"/>
              </a:xfrm>
              <a:custGeom>
                <a:rect b="b" l="l" r="r" t="t"/>
                <a:pathLst>
                  <a:path extrusionOk="0" h="801" w="1305">
                    <a:moveTo>
                      <a:pt x="1292" y="1"/>
                    </a:moveTo>
                    <a:lnTo>
                      <a:pt x="658" y="253"/>
                    </a:lnTo>
                    <a:cubicBezTo>
                      <a:pt x="437" y="308"/>
                      <a:pt x="219" y="353"/>
                      <a:pt x="1" y="406"/>
                    </a:cubicBezTo>
                    <a:cubicBezTo>
                      <a:pt x="219" y="450"/>
                      <a:pt x="437" y="506"/>
                      <a:pt x="658" y="550"/>
                    </a:cubicBezTo>
                    <a:lnTo>
                      <a:pt x="1292" y="800"/>
                    </a:lnTo>
                    <a:lnTo>
                      <a:pt x="1305" y="800"/>
                    </a:lnTo>
                    <a:lnTo>
                      <a:pt x="1074" y="406"/>
                    </a:lnTo>
                    <a:lnTo>
                      <a:pt x="1305" y="11"/>
                    </a:lnTo>
                    <a:lnTo>
                      <a:pt x="1292" y="1"/>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3"/>
              <p:cNvSpPr/>
              <p:nvPr/>
            </p:nvSpPr>
            <p:spPr>
              <a:xfrm>
                <a:off x="2500779" y="1877300"/>
                <a:ext cx="183615" cy="55008"/>
              </a:xfrm>
              <a:custGeom>
                <a:rect b="b" l="l" r="r" t="t"/>
                <a:pathLst>
                  <a:path extrusionOk="0" h="361" w="1205">
                    <a:moveTo>
                      <a:pt x="1" y="1"/>
                    </a:moveTo>
                    <a:lnTo>
                      <a:pt x="1" y="361"/>
                    </a:lnTo>
                    <a:lnTo>
                      <a:pt x="1205" y="361"/>
                    </a:lnTo>
                    <a:lnTo>
                      <a:pt x="1205" y="1"/>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3"/>
              <p:cNvSpPr/>
              <p:nvPr/>
            </p:nvSpPr>
            <p:spPr>
              <a:xfrm>
                <a:off x="2367300" y="1843626"/>
                <a:ext cx="198548" cy="122054"/>
              </a:xfrm>
              <a:custGeom>
                <a:rect b="b" l="l" r="r" t="t"/>
                <a:pathLst>
                  <a:path extrusionOk="0" h="801" w="1303">
                    <a:moveTo>
                      <a:pt x="1292" y="1"/>
                    </a:moveTo>
                    <a:lnTo>
                      <a:pt x="658" y="253"/>
                    </a:lnTo>
                    <a:cubicBezTo>
                      <a:pt x="437" y="308"/>
                      <a:pt x="219" y="353"/>
                      <a:pt x="1" y="406"/>
                    </a:cubicBezTo>
                    <a:cubicBezTo>
                      <a:pt x="219" y="450"/>
                      <a:pt x="437" y="506"/>
                      <a:pt x="658" y="550"/>
                    </a:cubicBezTo>
                    <a:lnTo>
                      <a:pt x="1292" y="800"/>
                    </a:lnTo>
                    <a:lnTo>
                      <a:pt x="1303" y="800"/>
                    </a:lnTo>
                    <a:lnTo>
                      <a:pt x="1074" y="406"/>
                    </a:lnTo>
                    <a:lnTo>
                      <a:pt x="1303" y="11"/>
                    </a:lnTo>
                    <a:lnTo>
                      <a:pt x="1292" y="1"/>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3"/>
              <p:cNvSpPr/>
              <p:nvPr/>
            </p:nvSpPr>
            <p:spPr>
              <a:xfrm>
                <a:off x="2272066" y="1232606"/>
                <a:ext cx="26971" cy="61865"/>
              </a:xfrm>
              <a:custGeom>
                <a:rect b="b" l="l" r="r" t="t"/>
                <a:pathLst>
                  <a:path extrusionOk="0" h="406" w="177">
                    <a:moveTo>
                      <a:pt x="0" y="0"/>
                    </a:moveTo>
                    <a:lnTo>
                      <a:pt x="0" y="405"/>
                    </a:lnTo>
                    <a:lnTo>
                      <a:pt x="176" y="405"/>
                    </a:lnTo>
                    <a:lnTo>
                      <a:pt x="176"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3"/>
              <p:cNvSpPr/>
              <p:nvPr/>
            </p:nvSpPr>
            <p:spPr>
              <a:xfrm>
                <a:off x="2308788" y="1232606"/>
                <a:ext cx="26666" cy="61865"/>
              </a:xfrm>
              <a:custGeom>
                <a:rect b="b" l="l" r="r" t="t"/>
                <a:pathLst>
                  <a:path extrusionOk="0" h="406" w="175">
                    <a:moveTo>
                      <a:pt x="1" y="0"/>
                    </a:moveTo>
                    <a:lnTo>
                      <a:pt x="1" y="405"/>
                    </a:lnTo>
                    <a:lnTo>
                      <a:pt x="175" y="405"/>
                    </a:lnTo>
                    <a:lnTo>
                      <a:pt x="175"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3"/>
              <p:cNvSpPr/>
              <p:nvPr/>
            </p:nvSpPr>
            <p:spPr>
              <a:xfrm>
                <a:off x="2347339" y="1232606"/>
                <a:ext cx="24990" cy="61865"/>
              </a:xfrm>
              <a:custGeom>
                <a:rect b="b" l="l" r="r" t="t"/>
                <a:pathLst>
                  <a:path extrusionOk="0" h="406" w="164">
                    <a:moveTo>
                      <a:pt x="0" y="0"/>
                    </a:moveTo>
                    <a:lnTo>
                      <a:pt x="0" y="405"/>
                    </a:lnTo>
                    <a:lnTo>
                      <a:pt x="163" y="405"/>
                    </a:lnTo>
                    <a:lnTo>
                      <a:pt x="163"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3"/>
              <p:cNvSpPr/>
              <p:nvPr/>
            </p:nvSpPr>
            <p:spPr>
              <a:xfrm>
                <a:off x="2829754" y="1284261"/>
                <a:ext cx="303841" cy="257366"/>
              </a:xfrm>
              <a:custGeom>
                <a:rect b="b" l="l" r="r" t="t"/>
                <a:pathLst>
                  <a:path extrusionOk="0" h="1689" w="1994">
                    <a:moveTo>
                      <a:pt x="558" y="1"/>
                    </a:moveTo>
                    <a:cubicBezTo>
                      <a:pt x="253" y="1"/>
                      <a:pt x="1" y="253"/>
                      <a:pt x="1" y="561"/>
                    </a:cubicBezTo>
                    <a:cubicBezTo>
                      <a:pt x="1" y="1118"/>
                      <a:pt x="997" y="1689"/>
                      <a:pt x="997" y="1689"/>
                    </a:cubicBezTo>
                    <a:cubicBezTo>
                      <a:pt x="997" y="1689"/>
                      <a:pt x="1994" y="1108"/>
                      <a:pt x="1994" y="561"/>
                    </a:cubicBezTo>
                    <a:cubicBezTo>
                      <a:pt x="1994" y="253"/>
                      <a:pt x="1752" y="1"/>
                      <a:pt x="1436" y="1"/>
                    </a:cubicBezTo>
                    <a:cubicBezTo>
                      <a:pt x="1260" y="1"/>
                      <a:pt x="1108" y="90"/>
                      <a:pt x="997" y="222"/>
                    </a:cubicBezTo>
                    <a:cubicBezTo>
                      <a:pt x="897" y="90"/>
                      <a:pt x="734" y="1"/>
                      <a:pt x="558" y="1"/>
                    </a:cubicBez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172"/>
          <p:cNvSpPr txBox="1"/>
          <p:nvPr>
            <p:ph type="title"/>
          </p:nvPr>
        </p:nvSpPr>
        <p:spPr>
          <a:xfrm>
            <a:off x="644250" y="474825"/>
            <a:ext cx="7855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2.2.1 Machine Learning &amp; Statistical Review of Major Factors</a:t>
            </a:r>
            <a:endParaRPr/>
          </a:p>
        </p:txBody>
      </p:sp>
      <p:sp>
        <p:nvSpPr>
          <p:cNvPr id="2049" name="Google Shape;2049;p172"/>
          <p:cNvSpPr txBox="1"/>
          <p:nvPr>
            <p:ph idx="1" type="body"/>
          </p:nvPr>
        </p:nvSpPr>
        <p:spPr>
          <a:xfrm>
            <a:off x="715100" y="1608950"/>
            <a:ext cx="7855500" cy="29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Research by Chicco, D. et al. (2020)</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	</a:t>
            </a:r>
            <a:r>
              <a:rPr b="1" lang="en" sz="1900"/>
              <a:t>Idea: </a:t>
            </a:r>
            <a:r>
              <a:rPr lang="en" sz="1900"/>
              <a:t>Analysis of medical records of 299 patients in Punjab, Pakistan</a:t>
            </a:r>
            <a:endParaRPr sz="1900"/>
          </a:p>
          <a:p>
            <a:pPr indent="0" lvl="0" marL="0" rtl="0" algn="l">
              <a:spcBef>
                <a:spcPts val="0"/>
              </a:spcBef>
              <a:spcAft>
                <a:spcPts val="0"/>
              </a:spcAft>
              <a:buNone/>
            </a:pPr>
            <a:r>
              <a:rPr lang="en" sz="1900"/>
              <a:t>	</a:t>
            </a:r>
            <a:r>
              <a:rPr b="1" lang="en" sz="1900"/>
              <a:t>Objective:</a:t>
            </a:r>
            <a:r>
              <a:rPr lang="en" sz="1900"/>
              <a:t> Determine the significant factors that can be </a:t>
            </a:r>
            <a:r>
              <a:rPr lang="en" sz="1900"/>
              <a:t>monitored</a:t>
            </a:r>
            <a:r>
              <a:rPr lang="en" sz="1900"/>
              <a:t> </a:t>
            </a:r>
            <a:endParaRPr sz="1900"/>
          </a:p>
          <a:p>
            <a:pPr indent="457200" lvl="0" marL="0" rtl="0" algn="l">
              <a:spcBef>
                <a:spcPts val="0"/>
              </a:spcBef>
              <a:spcAft>
                <a:spcPts val="0"/>
              </a:spcAft>
              <a:buNone/>
            </a:pPr>
            <a:r>
              <a:rPr lang="en" sz="1900"/>
              <a:t>to prevent or reduce heart failure</a:t>
            </a:r>
            <a:endParaRPr sz="1900"/>
          </a:p>
          <a:p>
            <a:pPr indent="0" lvl="0" marL="0" rtl="0" algn="l">
              <a:spcBef>
                <a:spcPts val="0"/>
              </a:spcBef>
              <a:spcAft>
                <a:spcPts val="0"/>
              </a:spcAft>
              <a:buNone/>
            </a:pPr>
            <a:r>
              <a:rPr lang="en" sz="1900"/>
              <a:t>	</a:t>
            </a:r>
            <a:r>
              <a:rPr b="1" lang="en" sz="1900"/>
              <a:t>Techniques: </a:t>
            </a:r>
            <a:r>
              <a:rPr lang="en" sz="1900"/>
              <a:t>Biostatistical Analysis &amp; Machine Learning</a:t>
            </a:r>
            <a:endParaRPr sz="1900"/>
          </a:p>
          <a:p>
            <a:pPr indent="0" lvl="0" marL="457200" rtl="0" algn="l">
              <a:spcBef>
                <a:spcPts val="0"/>
              </a:spcBef>
              <a:spcAft>
                <a:spcPts val="0"/>
              </a:spcAft>
              <a:buNone/>
            </a:pPr>
            <a:r>
              <a:rPr b="1" lang="en" sz="1900"/>
              <a:t>Result:</a:t>
            </a:r>
            <a:r>
              <a:rPr lang="en" sz="1900"/>
              <a:t> Both </a:t>
            </a:r>
            <a:r>
              <a:rPr lang="en" sz="1900"/>
              <a:t>biostatistical</a:t>
            </a:r>
            <a:r>
              <a:rPr lang="en" sz="1900"/>
              <a:t> analysis and machine learning yield identical results, serum creatinine and ejection fraction are both major factors </a:t>
            </a:r>
            <a:r>
              <a:rPr lang="en" sz="1900"/>
              <a:t>signaling</a:t>
            </a:r>
            <a:r>
              <a:rPr lang="en" sz="1900"/>
              <a:t> heart failure</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73"/>
          <p:cNvSpPr txBox="1"/>
          <p:nvPr>
            <p:ph type="title"/>
          </p:nvPr>
        </p:nvSpPr>
        <p:spPr>
          <a:xfrm>
            <a:off x="644250" y="474825"/>
            <a:ext cx="7855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2.2.1 Statistical Analysis of Follow-Up Period</a:t>
            </a:r>
            <a:endParaRPr/>
          </a:p>
        </p:txBody>
      </p:sp>
      <p:sp>
        <p:nvSpPr>
          <p:cNvPr id="2055" name="Google Shape;2055;p173"/>
          <p:cNvSpPr txBox="1"/>
          <p:nvPr>
            <p:ph idx="1" type="body"/>
          </p:nvPr>
        </p:nvSpPr>
        <p:spPr>
          <a:xfrm>
            <a:off x="715100" y="1608950"/>
            <a:ext cx="7855500" cy="27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Research by Lee, K.K. et al. (2016)</a:t>
            </a:r>
            <a:endParaRPr sz="2200"/>
          </a:p>
          <a:p>
            <a:pPr indent="0" lvl="0" marL="0" rtl="0" algn="l">
              <a:spcBef>
                <a:spcPts val="0"/>
              </a:spcBef>
              <a:spcAft>
                <a:spcPts val="0"/>
              </a:spcAft>
              <a:buNone/>
            </a:pPr>
            <a:r>
              <a:t/>
            </a:r>
            <a:endParaRPr sz="2200"/>
          </a:p>
          <a:p>
            <a:pPr indent="0" lvl="0" marL="457200" rtl="0" algn="l">
              <a:spcBef>
                <a:spcPts val="0"/>
              </a:spcBef>
              <a:spcAft>
                <a:spcPts val="0"/>
              </a:spcAft>
              <a:buNone/>
            </a:pPr>
            <a:r>
              <a:rPr b="1" lang="en" sz="1900"/>
              <a:t>Idea: </a:t>
            </a:r>
            <a:r>
              <a:rPr lang="en" sz="1900"/>
              <a:t>Analysis of 11,985 eligible Kaiser Permanente patients hospitalized due to heart failure</a:t>
            </a:r>
            <a:endParaRPr sz="1900"/>
          </a:p>
          <a:p>
            <a:pPr indent="0" lvl="0" marL="457200" rtl="0" algn="l">
              <a:spcBef>
                <a:spcPts val="0"/>
              </a:spcBef>
              <a:spcAft>
                <a:spcPts val="0"/>
              </a:spcAft>
              <a:buNone/>
            </a:pPr>
            <a:r>
              <a:rPr b="1" lang="en" sz="1900"/>
              <a:t>Objective:</a:t>
            </a:r>
            <a:r>
              <a:rPr lang="en" sz="1900"/>
              <a:t> Determine ideal follow-up period post-discharge that reduces readmission of heart failure patients</a:t>
            </a:r>
            <a:endParaRPr sz="1900"/>
          </a:p>
          <a:p>
            <a:pPr indent="0" lvl="0" marL="0" rtl="0" algn="l">
              <a:spcBef>
                <a:spcPts val="0"/>
              </a:spcBef>
              <a:spcAft>
                <a:spcPts val="0"/>
              </a:spcAft>
              <a:buNone/>
            </a:pPr>
            <a:r>
              <a:rPr lang="en" sz="1900"/>
              <a:t>	</a:t>
            </a:r>
            <a:r>
              <a:rPr b="1" lang="en" sz="1900"/>
              <a:t>Techniques: </a:t>
            </a:r>
            <a:r>
              <a:rPr lang="en" sz="1900"/>
              <a:t>Logistic Regression Analysis</a:t>
            </a:r>
            <a:endParaRPr sz="1900"/>
          </a:p>
          <a:p>
            <a:pPr indent="0" lvl="0" marL="457200" rtl="0" algn="l">
              <a:spcBef>
                <a:spcPts val="0"/>
              </a:spcBef>
              <a:spcAft>
                <a:spcPts val="0"/>
              </a:spcAft>
              <a:buNone/>
            </a:pPr>
            <a:r>
              <a:rPr b="1" lang="en" sz="1900"/>
              <a:t>Result:</a:t>
            </a:r>
            <a:r>
              <a:rPr lang="en" sz="1900"/>
              <a:t> Readmission unadjusted risk: contacted within 1-7 days is 12%, contacted within 8-30 days is 8.9%, no contact is 29.3%</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174"/>
          <p:cNvSpPr txBox="1"/>
          <p:nvPr>
            <p:ph type="title"/>
          </p:nvPr>
        </p:nvSpPr>
        <p:spPr>
          <a:xfrm>
            <a:off x="644250" y="474825"/>
            <a:ext cx="7855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2.2.1 Statistical Test of Serum Sodium Relationship</a:t>
            </a:r>
            <a:endParaRPr/>
          </a:p>
        </p:txBody>
      </p:sp>
      <p:sp>
        <p:nvSpPr>
          <p:cNvPr id="2061" name="Google Shape;2061;p174"/>
          <p:cNvSpPr txBox="1"/>
          <p:nvPr>
            <p:ph idx="1" type="body"/>
          </p:nvPr>
        </p:nvSpPr>
        <p:spPr>
          <a:xfrm>
            <a:off x="715100" y="1608950"/>
            <a:ext cx="7855500" cy="27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Research by Peng, S. et al. (2022)</a:t>
            </a:r>
            <a:endParaRPr sz="2200"/>
          </a:p>
          <a:p>
            <a:pPr indent="0" lvl="0" marL="0" rtl="0" algn="l">
              <a:spcBef>
                <a:spcPts val="0"/>
              </a:spcBef>
              <a:spcAft>
                <a:spcPts val="0"/>
              </a:spcAft>
              <a:buNone/>
            </a:pPr>
            <a:r>
              <a:t/>
            </a:r>
            <a:endParaRPr sz="2200"/>
          </a:p>
          <a:p>
            <a:pPr indent="0" lvl="0" marL="457200" rtl="0" algn="l">
              <a:spcBef>
                <a:spcPts val="0"/>
              </a:spcBef>
              <a:spcAft>
                <a:spcPts val="0"/>
              </a:spcAft>
              <a:buNone/>
            </a:pPr>
            <a:r>
              <a:rPr b="1" lang="en" sz="1900"/>
              <a:t>Idea: </a:t>
            </a:r>
            <a:r>
              <a:rPr lang="en" sz="1900"/>
              <a:t>Analyze 5,002 male patients between 58-86 years old</a:t>
            </a:r>
            <a:endParaRPr sz="1900"/>
          </a:p>
          <a:p>
            <a:pPr indent="0" lvl="0" marL="457200" rtl="0" algn="l">
              <a:spcBef>
                <a:spcPts val="0"/>
              </a:spcBef>
              <a:spcAft>
                <a:spcPts val="0"/>
              </a:spcAft>
              <a:buNone/>
            </a:pPr>
            <a:r>
              <a:rPr b="1" lang="en" sz="1900"/>
              <a:t>Objective:</a:t>
            </a:r>
            <a:r>
              <a:rPr lang="en" sz="1900"/>
              <a:t> Identify relationship between serum sodium and chronic heart failure rate</a:t>
            </a:r>
            <a:endParaRPr sz="1900"/>
          </a:p>
          <a:p>
            <a:pPr indent="0" lvl="0" marL="0" rtl="0" algn="l">
              <a:spcBef>
                <a:spcPts val="0"/>
              </a:spcBef>
              <a:spcAft>
                <a:spcPts val="0"/>
              </a:spcAft>
              <a:buNone/>
            </a:pPr>
            <a:r>
              <a:rPr lang="en" sz="1900"/>
              <a:t>	</a:t>
            </a:r>
            <a:r>
              <a:rPr b="1" lang="en" sz="1900"/>
              <a:t>Techniques: </a:t>
            </a:r>
            <a:r>
              <a:rPr lang="en" sz="1900"/>
              <a:t>Pearson’s Chi-squared Test</a:t>
            </a:r>
            <a:endParaRPr sz="1900"/>
          </a:p>
          <a:p>
            <a:pPr indent="0" lvl="0" marL="457200" rtl="0" algn="l">
              <a:spcBef>
                <a:spcPts val="0"/>
              </a:spcBef>
              <a:spcAft>
                <a:spcPts val="0"/>
              </a:spcAft>
              <a:buNone/>
            </a:pPr>
            <a:r>
              <a:rPr b="1" lang="en" sz="1900"/>
              <a:t>Result:</a:t>
            </a:r>
            <a:r>
              <a:rPr lang="en" sz="1900"/>
              <a:t> U-shaped 95% confidence interval after smoothing graph, lowest mortality rate at 137.5 mmol/L, increased risk of heart failure below and multiplied risk of heart failure above</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75"/>
          <p:cNvSpPr txBox="1"/>
          <p:nvPr>
            <p:ph type="title"/>
          </p:nvPr>
        </p:nvSpPr>
        <p:spPr>
          <a:xfrm>
            <a:off x="644250" y="474825"/>
            <a:ext cx="7855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2.2.1 Increased Chances of Heart Failure With Age</a:t>
            </a:r>
            <a:endParaRPr/>
          </a:p>
        </p:txBody>
      </p:sp>
      <p:sp>
        <p:nvSpPr>
          <p:cNvPr id="2067" name="Google Shape;2067;p175"/>
          <p:cNvSpPr txBox="1"/>
          <p:nvPr>
            <p:ph idx="1" type="body"/>
          </p:nvPr>
        </p:nvSpPr>
        <p:spPr>
          <a:xfrm>
            <a:off x="715100" y="1608950"/>
            <a:ext cx="7855500" cy="27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Research by Strait, J.B. et al. (2022)</a:t>
            </a:r>
            <a:endParaRPr sz="2200"/>
          </a:p>
          <a:p>
            <a:pPr indent="0" lvl="0" marL="0" rtl="0" algn="l">
              <a:spcBef>
                <a:spcPts val="0"/>
              </a:spcBef>
              <a:spcAft>
                <a:spcPts val="0"/>
              </a:spcAft>
              <a:buNone/>
            </a:pPr>
            <a:r>
              <a:t/>
            </a:r>
            <a:endParaRPr sz="2200"/>
          </a:p>
          <a:p>
            <a:pPr indent="0" lvl="0" marL="457200" rtl="0" algn="l">
              <a:spcBef>
                <a:spcPts val="0"/>
              </a:spcBef>
              <a:spcAft>
                <a:spcPts val="0"/>
              </a:spcAft>
              <a:buNone/>
            </a:pPr>
            <a:r>
              <a:rPr b="1" lang="en" sz="1900"/>
              <a:t>Idea &amp; Objective:</a:t>
            </a:r>
            <a:r>
              <a:rPr lang="en" sz="1900"/>
              <a:t> Educate on increased risk of heart failure with age</a:t>
            </a:r>
            <a:endParaRPr sz="1900"/>
          </a:p>
          <a:p>
            <a:pPr indent="0" lvl="0" marL="0" rtl="0" algn="l">
              <a:spcBef>
                <a:spcPts val="0"/>
              </a:spcBef>
              <a:spcAft>
                <a:spcPts val="0"/>
              </a:spcAft>
              <a:buNone/>
            </a:pPr>
            <a:r>
              <a:rPr lang="en" sz="1900"/>
              <a:t>	</a:t>
            </a:r>
            <a:r>
              <a:rPr b="1" lang="en" sz="1900"/>
              <a:t>Techniques: </a:t>
            </a:r>
            <a:r>
              <a:rPr lang="en" sz="1900"/>
              <a:t>Literature Review</a:t>
            </a:r>
            <a:endParaRPr sz="1900"/>
          </a:p>
          <a:p>
            <a:pPr indent="0" lvl="0" marL="457200" rtl="0" algn="l">
              <a:spcBef>
                <a:spcPts val="0"/>
              </a:spcBef>
              <a:spcAft>
                <a:spcPts val="0"/>
              </a:spcAft>
              <a:buNone/>
            </a:pPr>
            <a:r>
              <a:rPr b="1" lang="en" sz="1900"/>
              <a:t>Result:</a:t>
            </a:r>
            <a:r>
              <a:rPr lang="en" sz="1900"/>
              <a:t> Structural &amp; functional changes, cardio protection &amp; repair process, increased cardiovascular disease incidence &amp; prevalence, systemic disease/other organ systems</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76"/>
          <p:cNvSpPr txBox="1"/>
          <p:nvPr>
            <p:ph type="title"/>
          </p:nvPr>
        </p:nvSpPr>
        <p:spPr>
          <a:xfrm>
            <a:off x="3259125" y="3457275"/>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2073" name="Google Shape;2073;p176"/>
          <p:cNvSpPr txBox="1"/>
          <p:nvPr>
            <p:ph type="title"/>
          </p:nvPr>
        </p:nvSpPr>
        <p:spPr>
          <a:xfrm>
            <a:off x="1677850" y="1468950"/>
            <a:ext cx="5561700" cy="11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Heart Failure Clinical Records </a:t>
            </a:r>
            <a:endParaRPr sz="4000"/>
          </a:p>
        </p:txBody>
      </p:sp>
      <p:pic>
        <p:nvPicPr>
          <p:cNvPr id="2074" name="Google Shape;2074;p176"/>
          <p:cNvPicPr preferRelativeResize="0"/>
          <p:nvPr/>
        </p:nvPicPr>
        <p:blipFill rotWithShape="1">
          <a:blip r:embed="rId3">
            <a:alphaModFix amt="26000"/>
          </a:blip>
          <a:srcRect b="13322" l="0" r="0" t="0"/>
          <a:stretch/>
        </p:blipFill>
        <p:spPr>
          <a:xfrm>
            <a:off x="6800925" y="2892950"/>
            <a:ext cx="2105025" cy="1964950"/>
          </a:xfrm>
          <a:prstGeom prst="rect">
            <a:avLst/>
          </a:prstGeom>
          <a:noFill/>
          <a:ln>
            <a:noFill/>
          </a:ln>
        </p:spPr>
      </p:pic>
      <p:pic>
        <p:nvPicPr>
          <p:cNvPr id="2075" name="Google Shape;2075;p176"/>
          <p:cNvPicPr preferRelativeResize="0"/>
          <p:nvPr/>
        </p:nvPicPr>
        <p:blipFill rotWithShape="1">
          <a:blip r:embed="rId4">
            <a:alphaModFix amt="36000"/>
          </a:blip>
          <a:srcRect b="12055" l="20982" r="19978" t="16141"/>
          <a:stretch/>
        </p:blipFill>
        <p:spPr>
          <a:xfrm>
            <a:off x="234475" y="1108200"/>
            <a:ext cx="1338325" cy="162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177"/>
          <p:cNvSpPr txBox="1"/>
          <p:nvPr>
            <p:ph type="title"/>
          </p:nvPr>
        </p:nvSpPr>
        <p:spPr>
          <a:xfrm>
            <a:off x="519175" y="410600"/>
            <a:ext cx="45609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2081" name="Google Shape;2081;p177"/>
          <p:cNvSpPr txBox="1"/>
          <p:nvPr>
            <p:ph idx="1" type="body"/>
          </p:nvPr>
        </p:nvSpPr>
        <p:spPr>
          <a:xfrm>
            <a:off x="607325" y="1180300"/>
            <a:ext cx="7710600" cy="3140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Char char="●"/>
            </a:pPr>
            <a:r>
              <a:rPr b="1" lang="en" sz="1400">
                <a:solidFill>
                  <a:srgbClr val="000000"/>
                </a:solidFill>
              </a:rPr>
              <a:t>For </a:t>
            </a:r>
            <a:r>
              <a:rPr b="1" lang="en" sz="1400">
                <a:solidFill>
                  <a:srgbClr val="000000"/>
                </a:solidFill>
              </a:rPr>
              <a:t>this project, we aim to leverage the principles of Lean and Six Sigma to improve the prediction of heart failure by analyzing 12 factors that potentially affect heart failure outcomes. Our focus will be on reducing the 8 wastes of Lean, specifically targeting waiting, motion, and extra processing, through the use of Minitab and machine learning. We will identify which of these factors significantly contribute to heart failure predictions, utilizing both statistical methods and machine learning models.</a:t>
            </a:r>
            <a:endParaRPr b="1" sz="1400">
              <a:solidFill>
                <a:srgbClr val="19191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78"/>
          <p:cNvSpPr txBox="1"/>
          <p:nvPr>
            <p:ph type="title"/>
          </p:nvPr>
        </p:nvSpPr>
        <p:spPr>
          <a:xfrm>
            <a:off x="522200" y="358650"/>
            <a:ext cx="5739300" cy="7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METHODOLOGY</a:t>
            </a:r>
            <a:endParaRPr/>
          </a:p>
        </p:txBody>
      </p:sp>
      <p:sp>
        <p:nvSpPr>
          <p:cNvPr id="2087" name="Google Shape;2087;p178"/>
          <p:cNvSpPr txBox="1"/>
          <p:nvPr>
            <p:ph idx="1" type="body"/>
          </p:nvPr>
        </p:nvSpPr>
        <p:spPr>
          <a:xfrm>
            <a:off x="235025" y="1062725"/>
            <a:ext cx="6916800" cy="3306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191919"/>
              </a:buClr>
              <a:buSzPts val="1700"/>
              <a:buChar char="●"/>
            </a:pPr>
            <a:r>
              <a:rPr b="1" lang="en" sz="1500">
                <a:solidFill>
                  <a:srgbClr val="191919"/>
                </a:solidFill>
              </a:rPr>
              <a:t>Minitab: Correlation between each predictor variable with the response variable</a:t>
            </a:r>
            <a:endParaRPr b="1" sz="1500">
              <a:solidFill>
                <a:srgbClr val="191919"/>
              </a:solidFill>
            </a:endParaRPr>
          </a:p>
          <a:p>
            <a:pPr indent="-336550" lvl="0" marL="457200" rtl="0" algn="l">
              <a:spcBef>
                <a:spcPts val="0"/>
              </a:spcBef>
              <a:spcAft>
                <a:spcPts val="0"/>
              </a:spcAft>
              <a:buClr>
                <a:srgbClr val="191919"/>
              </a:buClr>
              <a:buSzPts val="1700"/>
              <a:buChar char="●"/>
            </a:pPr>
            <a:r>
              <a:rPr b="1" lang="en" sz="1500">
                <a:solidFill>
                  <a:srgbClr val="191919"/>
                </a:solidFill>
              </a:rPr>
              <a:t>Correlation threshold: 0.1</a:t>
            </a:r>
            <a:endParaRPr b="1" sz="1500">
              <a:solidFill>
                <a:srgbClr val="191919"/>
              </a:solidFill>
            </a:endParaRPr>
          </a:p>
          <a:p>
            <a:pPr indent="-336550" lvl="0" marL="457200" rtl="0" algn="l">
              <a:spcBef>
                <a:spcPts val="0"/>
              </a:spcBef>
              <a:spcAft>
                <a:spcPts val="0"/>
              </a:spcAft>
              <a:buClr>
                <a:srgbClr val="191919"/>
              </a:buClr>
              <a:buSzPts val="1700"/>
              <a:buChar char="●"/>
            </a:pPr>
            <a:r>
              <a:rPr b="1" lang="en" sz="1500">
                <a:solidFill>
                  <a:srgbClr val="191919"/>
                </a:solidFill>
              </a:rPr>
              <a:t>Minitab: Create logistic regression model with predictor variables that have a high correlation with the response variable</a:t>
            </a:r>
            <a:endParaRPr b="1" sz="1500">
              <a:solidFill>
                <a:srgbClr val="191919"/>
              </a:solidFill>
            </a:endParaRPr>
          </a:p>
          <a:p>
            <a:pPr indent="-336550" lvl="0" marL="457200" rtl="0" algn="l">
              <a:spcBef>
                <a:spcPts val="0"/>
              </a:spcBef>
              <a:spcAft>
                <a:spcPts val="0"/>
              </a:spcAft>
              <a:buClr>
                <a:srgbClr val="191919"/>
              </a:buClr>
              <a:buSzPts val="1700"/>
              <a:buChar char="●"/>
            </a:pPr>
            <a:r>
              <a:rPr b="1" lang="en" sz="1500">
                <a:solidFill>
                  <a:srgbClr val="191919"/>
                </a:solidFill>
              </a:rPr>
              <a:t>R-Squared threshold: 50%</a:t>
            </a:r>
            <a:endParaRPr b="1" sz="1500">
              <a:solidFill>
                <a:srgbClr val="191919"/>
              </a:solidFill>
            </a:endParaRPr>
          </a:p>
          <a:p>
            <a:pPr indent="-336550" lvl="0" marL="457200" rtl="0" algn="l">
              <a:spcBef>
                <a:spcPts val="0"/>
              </a:spcBef>
              <a:spcAft>
                <a:spcPts val="0"/>
              </a:spcAft>
              <a:buClr>
                <a:srgbClr val="191919"/>
              </a:buClr>
              <a:buSzPts val="1700"/>
              <a:buChar char="●"/>
            </a:pPr>
            <a:r>
              <a:rPr b="1" lang="en" sz="1500">
                <a:solidFill>
                  <a:srgbClr val="191919"/>
                </a:solidFill>
              </a:rPr>
              <a:t>Python: Machine Learning Algorithms</a:t>
            </a:r>
            <a:endParaRPr b="1" sz="1500">
              <a:solidFill>
                <a:srgbClr val="191919"/>
              </a:solidFill>
            </a:endParaRPr>
          </a:p>
          <a:p>
            <a:pPr indent="-323850" lvl="1" marL="914400" rtl="0" algn="l">
              <a:spcBef>
                <a:spcPts val="0"/>
              </a:spcBef>
              <a:spcAft>
                <a:spcPts val="0"/>
              </a:spcAft>
              <a:buClr>
                <a:srgbClr val="191919"/>
              </a:buClr>
              <a:buSzPts val="1500"/>
              <a:buChar char="○"/>
            </a:pPr>
            <a:r>
              <a:rPr b="1" lang="en" sz="1500">
                <a:solidFill>
                  <a:srgbClr val="191919"/>
                </a:solidFill>
              </a:rPr>
              <a:t>Multi-layer Perceptron</a:t>
            </a:r>
            <a:endParaRPr b="1" sz="1500">
              <a:solidFill>
                <a:srgbClr val="191919"/>
              </a:solidFill>
            </a:endParaRPr>
          </a:p>
          <a:p>
            <a:pPr indent="-323850" lvl="1" marL="914400" rtl="0" algn="l">
              <a:spcBef>
                <a:spcPts val="0"/>
              </a:spcBef>
              <a:spcAft>
                <a:spcPts val="0"/>
              </a:spcAft>
              <a:buClr>
                <a:srgbClr val="191919"/>
              </a:buClr>
              <a:buSzPts val="1500"/>
              <a:buChar char="○"/>
            </a:pPr>
            <a:r>
              <a:rPr b="1" lang="en" sz="1500">
                <a:solidFill>
                  <a:srgbClr val="191919"/>
                </a:solidFill>
              </a:rPr>
              <a:t>Decision Tree</a:t>
            </a:r>
            <a:endParaRPr b="1" sz="1500">
              <a:solidFill>
                <a:srgbClr val="191919"/>
              </a:solidFill>
            </a:endParaRPr>
          </a:p>
          <a:p>
            <a:pPr indent="-323850" lvl="1" marL="914400" rtl="0" algn="l">
              <a:spcBef>
                <a:spcPts val="0"/>
              </a:spcBef>
              <a:spcAft>
                <a:spcPts val="0"/>
              </a:spcAft>
              <a:buClr>
                <a:srgbClr val="191919"/>
              </a:buClr>
              <a:buSzPts val="1500"/>
              <a:buChar char="○"/>
            </a:pPr>
            <a:r>
              <a:rPr b="1" lang="en" sz="1500">
                <a:solidFill>
                  <a:srgbClr val="191919"/>
                </a:solidFill>
              </a:rPr>
              <a:t>Support Vector Machine</a:t>
            </a:r>
            <a:endParaRPr b="1" sz="1500">
              <a:solidFill>
                <a:srgbClr val="19191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79"/>
          <p:cNvSpPr txBox="1"/>
          <p:nvPr/>
        </p:nvSpPr>
        <p:spPr>
          <a:xfrm>
            <a:off x="87600" y="10829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aleway Black"/>
              <a:ea typeface="Raleway Black"/>
              <a:cs typeface="Raleway Black"/>
              <a:sym typeface="Raleway Black"/>
            </a:endParaRPr>
          </a:p>
        </p:txBody>
      </p:sp>
      <p:sp>
        <p:nvSpPr>
          <p:cNvPr id="2093" name="Google Shape;2093;p179"/>
          <p:cNvSpPr txBox="1"/>
          <p:nvPr/>
        </p:nvSpPr>
        <p:spPr>
          <a:xfrm>
            <a:off x="493275" y="435025"/>
            <a:ext cx="57693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E06666"/>
                </a:solidFill>
                <a:latin typeface="Raleway Black"/>
                <a:ea typeface="Raleway Black"/>
                <a:cs typeface="Raleway Black"/>
                <a:sym typeface="Raleway Black"/>
              </a:rPr>
              <a:t> </a:t>
            </a:r>
            <a:endParaRPr sz="4800">
              <a:solidFill>
                <a:srgbClr val="E06666"/>
              </a:solidFill>
              <a:latin typeface="Raleway Black"/>
              <a:ea typeface="Raleway Black"/>
              <a:cs typeface="Raleway Black"/>
              <a:sym typeface="Raleway Black"/>
            </a:endParaRPr>
          </a:p>
          <a:p>
            <a:pPr indent="0" lvl="0" marL="0" rtl="0" algn="l">
              <a:spcBef>
                <a:spcPts val="0"/>
              </a:spcBef>
              <a:spcAft>
                <a:spcPts val="0"/>
              </a:spcAft>
              <a:buNone/>
            </a:pPr>
            <a:r>
              <a:rPr lang="en" sz="2800">
                <a:solidFill>
                  <a:schemeClr val="dk1"/>
                </a:solidFill>
                <a:latin typeface="Raleway Black"/>
                <a:ea typeface="Raleway Black"/>
                <a:cs typeface="Raleway Black"/>
                <a:sym typeface="Raleway Black"/>
              </a:rPr>
              <a:t>PROJECT IMPLEMENTATION </a:t>
            </a:r>
            <a:endParaRPr sz="2800">
              <a:solidFill>
                <a:schemeClr val="dk1"/>
              </a:solidFill>
              <a:latin typeface="Raleway Black"/>
              <a:ea typeface="Raleway Black"/>
              <a:cs typeface="Raleway Black"/>
              <a:sym typeface="Raleway Black"/>
            </a:endParaRPr>
          </a:p>
          <a:p>
            <a:pPr indent="0" lvl="0" marL="0" rtl="0" algn="l">
              <a:spcBef>
                <a:spcPts val="0"/>
              </a:spcBef>
              <a:spcAft>
                <a:spcPts val="0"/>
              </a:spcAft>
              <a:buNone/>
            </a:pPr>
            <a:r>
              <a:rPr lang="en" sz="2800">
                <a:solidFill>
                  <a:schemeClr val="dk1"/>
                </a:solidFill>
                <a:latin typeface="Raleway Black"/>
                <a:ea typeface="Raleway Black"/>
                <a:cs typeface="Raleway Black"/>
                <a:sym typeface="Raleway Black"/>
              </a:rPr>
              <a:t>&amp; ACHIEVED GOALS 🎯</a:t>
            </a:r>
            <a:endParaRPr sz="4800">
              <a:solidFill>
                <a:srgbClr val="E06666"/>
              </a:solidFill>
              <a:latin typeface="Raleway Black"/>
              <a:ea typeface="Raleway Black"/>
              <a:cs typeface="Raleway Black"/>
              <a:sym typeface="Raleway Black"/>
            </a:endParaRPr>
          </a:p>
          <a:p>
            <a:pPr indent="0" lvl="0" marL="0" rtl="0" algn="l">
              <a:spcBef>
                <a:spcPts val="0"/>
              </a:spcBef>
              <a:spcAft>
                <a:spcPts val="0"/>
              </a:spcAft>
              <a:buNone/>
            </a:pPr>
            <a:r>
              <a:t/>
            </a:r>
            <a:endParaRPr sz="4800">
              <a:solidFill>
                <a:srgbClr val="E06666"/>
              </a:solidFill>
              <a:latin typeface="Raleway Black"/>
              <a:ea typeface="Raleway Black"/>
              <a:cs typeface="Raleway Black"/>
              <a:sym typeface="Raleway Black"/>
            </a:endParaRPr>
          </a:p>
        </p:txBody>
      </p:sp>
      <p:pic>
        <p:nvPicPr>
          <p:cNvPr descr="Foreign Assistance Resource Library - United States Department of ..." id="2094" name="Google Shape;2094;p179"/>
          <p:cNvPicPr preferRelativeResize="0"/>
          <p:nvPr/>
        </p:nvPicPr>
        <p:blipFill>
          <a:blip r:embed="rId3">
            <a:alphaModFix amt="65000"/>
          </a:blip>
          <a:stretch>
            <a:fillRect/>
          </a:stretch>
        </p:blipFill>
        <p:spPr>
          <a:xfrm>
            <a:off x="4984650" y="1998425"/>
            <a:ext cx="2447925" cy="244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180"/>
          <p:cNvSpPr txBox="1"/>
          <p:nvPr>
            <p:ph type="title"/>
          </p:nvPr>
        </p:nvSpPr>
        <p:spPr>
          <a:xfrm>
            <a:off x="642400" y="302325"/>
            <a:ext cx="71529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Correlation Threshold</a:t>
            </a:r>
            <a:endParaRPr/>
          </a:p>
        </p:txBody>
      </p:sp>
      <p:sp>
        <p:nvSpPr>
          <p:cNvPr id="2100" name="Google Shape;2100;p180"/>
          <p:cNvSpPr txBox="1"/>
          <p:nvPr>
            <p:ph idx="1" type="body"/>
          </p:nvPr>
        </p:nvSpPr>
        <p:spPr>
          <a:xfrm>
            <a:off x="496975" y="1308650"/>
            <a:ext cx="4217100" cy="31662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191919"/>
              </a:buClr>
              <a:buSzPts val="1500"/>
              <a:buChar char="●"/>
            </a:pPr>
            <a:r>
              <a:rPr b="1" lang="en" sz="1300">
                <a:solidFill>
                  <a:srgbClr val="191919"/>
                </a:solidFill>
              </a:rPr>
              <a:t>Correlation measures the </a:t>
            </a:r>
            <a:r>
              <a:rPr b="1" lang="en" sz="1300">
                <a:solidFill>
                  <a:srgbClr val="191919"/>
                </a:solidFill>
              </a:rPr>
              <a:t>strength/ direction of a linear relationship between two variables</a:t>
            </a:r>
            <a:endParaRPr b="1" sz="1300">
              <a:solidFill>
                <a:srgbClr val="191919"/>
              </a:solidFill>
            </a:endParaRPr>
          </a:p>
          <a:p>
            <a:pPr indent="-323850" lvl="0" marL="457200" rtl="0" algn="l">
              <a:lnSpc>
                <a:spcPct val="200000"/>
              </a:lnSpc>
              <a:spcBef>
                <a:spcPts val="0"/>
              </a:spcBef>
              <a:spcAft>
                <a:spcPts val="0"/>
              </a:spcAft>
              <a:buClr>
                <a:srgbClr val="191919"/>
              </a:buClr>
              <a:buSzPts val="1500"/>
              <a:buChar char="●"/>
            </a:pPr>
            <a:r>
              <a:rPr b="1" lang="en" sz="1300">
                <a:solidFill>
                  <a:srgbClr val="191919"/>
                </a:solidFill>
              </a:rPr>
              <a:t>+1: Perfect positive correlation </a:t>
            </a:r>
            <a:endParaRPr b="1" sz="1300">
              <a:solidFill>
                <a:srgbClr val="191919"/>
              </a:solidFill>
            </a:endParaRPr>
          </a:p>
          <a:p>
            <a:pPr indent="-311150" lvl="1" marL="914400" rtl="0" algn="l">
              <a:lnSpc>
                <a:spcPct val="200000"/>
              </a:lnSpc>
              <a:spcBef>
                <a:spcPts val="0"/>
              </a:spcBef>
              <a:spcAft>
                <a:spcPts val="0"/>
              </a:spcAft>
              <a:buClr>
                <a:srgbClr val="191919"/>
              </a:buClr>
              <a:buSzPts val="1300"/>
              <a:buChar char="○"/>
            </a:pPr>
            <a:r>
              <a:rPr b="1" lang="en" sz="1300">
                <a:solidFill>
                  <a:srgbClr val="191919"/>
                </a:solidFill>
              </a:rPr>
              <a:t>(as one increases, the other increases).</a:t>
            </a:r>
            <a:endParaRPr b="1" sz="1300">
              <a:solidFill>
                <a:srgbClr val="191919"/>
              </a:solidFill>
            </a:endParaRPr>
          </a:p>
          <a:p>
            <a:pPr indent="-323850" lvl="0" marL="457200" rtl="0" algn="l">
              <a:lnSpc>
                <a:spcPct val="200000"/>
              </a:lnSpc>
              <a:spcBef>
                <a:spcPts val="0"/>
              </a:spcBef>
              <a:spcAft>
                <a:spcPts val="0"/>
              </a:spcAft>
              <a:buClr>
                <a:srgbClr val="191919"/>
              </a:buClr>
              <a:buSzPts val="1500"/>
              <a:buChar char="●"/>
            </a:pPr>
            <a:r>
              <a:rPr b="1" lang="en" sz="1300">
                <a:solidFill>
                  <a:srgbClr val="191919"/>
                </a:solidFill>
              </a:rPr>
              <a:t>−1: Perfect negative correlation </a:t>
            </a:r>
            <a:endParaRPr b="1" sz="1300">
              <a:solidFill>
                <a:srgbClr val="191919"/>
              </a:solidFill>
            </a:endParaRPr>
          </a:p>
          <a:p>
            <a:pPr indent="-311150" lvl="1" marL="914400" rtl="0" algn="l">
              <a:lnSpc>
                <a:spcPct val="200000"/>
              </a:lnSpc>
              <a:spcBef>
                <a:spcPts val="0"/>
              </a:spcBef>
              <a:spcAft>
                <a:spcPts val="0"/>
              </a:spcAft>
              <a:buClr>
                <a:srgbClr val="191919"/>
              </a:buClr>
              <a:buSzPts val="1300"/>
              <a:buChar char="○"/>
            </a:pPr>
            <a:r>
              <a:rPr b="1" lang="en" sz="1300">
                <a:solidFill>
                  <a:srgbClr val="191919"/>
                </a:solidFill>
              </a:rPr>
              <a:t>(as one increases, the other decreases).</a:t>
            </a:r>
            <a:endParaRPr b="1" sz="1300">
              <a:solidFill>
                <a:srgbClr val="191919"/>
              </a:solidFill>
            </a:endParaRPr>
          </a:p>
          <a:p>
            <a:pPr indent="-323850" lvl="0" marL="457200" rtl="0" algn="l">
              <a:lnSpc>
                <a:spcPct val="200000"/>
              </a:lnSpc>
              <a:spcBef>
                <a:spcPts val="0"/>
              </a:spcBef>
              <a:spcAft>
                <a:spcPts val="0"/>
              </a:spcAft>
              <a:buClr>
                <a:srgbClr val="191919"/>
              </a:buClr>
              <a:buSzPts val="1500"/>
              <a:buChar char="●"/>
            </a:pPr>
            <a:r>
              <a:rPr b="1" lang="en" sz="1300">
                <a:solidFill>
                  <a:srgbClr val="191919"/>
                </a:solidFill>
              </a:rPr>
              <a:t>Threshold of 0.1 = 10%</a:t>
            </a:r>
            <a:endParaRPr b="1" sz="1300">
              <a:solidFill>
                <a:srgbClr val="191919"/>
              </a:solidFill>
            </a:endParaRPr>
          </a:p>
        </p:txBody>
      </p:sp>
      <p:pic>
        <p:nvPicPr>
          <p:cNvPr id="2101" name="Google Shape;2101;p180"/>
          <p:cNvPicPr preferRelativeResize="0"/>
          <p:nvPr/>
        </p:nvPicPr>
        <p:blipFill>
          <a:blip r:embed="rId3">
            <a:alphaModFix amt="48000"/>
          </a:blip>
          <a:stretch>
            <a:fillRect/>
          </a:stretch>
        </p:blipFill>
        <p:spPr>
          <a:xfrm>
            <a:off x="4969150" y="1041275"/>
            <a:ext cx="3433575" cy="34335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81"/>
          <p:cNvSpPr txBox="1"/>
          <p:nvPr>
            <p:ph type="title"/>
          </p:nvPr>
        </p:nvSpPr>
        <p:spPr>
          <a:xfrm>
            <a:off x="554100" y="67700"/>
            <a:ext cx="48669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 Python</a:t>
            </a:r>
            <a:endParaRPr/>
          </a:p>
          <a:p>
            <a:pPr indent="0" lvl="0" marL="0" rtl="0" algn="l">
              <a:spcBef>
                <a:spcPts val="0"/>
              </a:spcBef>
              <a:spcAft>
                <a:spcPts val="0"/>
              </a:spcAft>
              <a:buNone/>
            </a:pPr>
            <a:r>
              <a:t/>
            </a:r>
            <a:endParaRPr/>
          </a:p>
        </p:txBody>
      </p:sp>
      <p:pic>
        <p:nvPicPr>
          <p:cNvPr id="2107" name="Google Shape;2107;p181"/>
          <p:cNvPicPr preferRelativeResize="0"/>
          <p:nvPr/>
        </p:nvPicPr>
        <p:blipFill>
          <a:blip r:embed="rId3">
            <a:alphaModFix/>
          </a:blip>
          <a:stretch>
            <a:fillRect/>
          </a:stretch>
        </p:blipFill>
        <p:spPr>
          <a:xfrm>
            <a:off x="2180400" y="781725"/>
            <a:ext cx="5037607" cy="358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64"/>
          <p:cNvSpPr txBox="1"/>
          <p:nvPr>
            <p:ph type="title"/>
          </p:nvPr>
        </p:nvSpPr>
        <p:spPr>
          <a:xfrm>
            <a:off x="720000" y="432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39" name="Google Shape;1939;p164"/>
          <p:cNvSpPr txBox="1"/>
          <p:nvPr>
            <p:ph idx="2" type="title"/>
          </p:nvPr>
        </p:nvSpPr>
        <p:spPr>
          <a:xfrm>
            <a:off x="720000" y="15305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940" name="Google Shape;1940;p164"/>
          <p:cNvSpPr txBox="1"/>
          <p:nvPr>
            <p:ph idx="3" type="title"/>
          </p:nvPr>
        </p:nvSpPr>
        <p:spPr>
          <a:xfrm>
            <a:off x="720000" y="28877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941" name="Google Shape;1941;p164"/>
          <p:cNvSpPr txBox="1"/>
          <p:nvPr>
            <p:ph idx="4" type="title"/>
          </p:nvPr>
        </p:nvSpPr>
        <p:spPr>
          <a:xfrm>
            <a:off x="3419275" y="15305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942" name="Google Shape;1942;p164"/>
          <p:cNvSpPr txBox="1"/>
          <p:nvPr>
            <p:ph idx="5" type="title"/>
          </p:nvPr>
        </p:nvSpPr>
        <p:spPr>
          <a:xfrm>
            <a:off x="3419275" y="28877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943" name="Google Shape;1943;p164"/>
          <p:cNvSpPr txBox="1"/>
          <p:nvPr>
            <p:ph idx="6" type="title"/>
          </p:nvPr>
        </p:nvSpPr>
        <p:spPr>
          <a:xfrm>
            <a:off x="6118550" y="153055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944" name="Google Shape;1944;p164"/>
          <p:cNvSpPr txBox="1"/>
          <p:nvPr>
            <p:ph idx="7" type="title"/>
          </p:nvPr>
        </p:nvSpPr>
        <p:spPr>
          <a:xfrm>
            <a:off x="6118550" y="28877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945" name="Google Shape;1945;p164"/>
          <p:cNvSpPr txBox="1"/>
          <p:nvPr>
            <p:ph idx="1" type="subTitle"/>
          </p:nvPr>
        </p:nvSpPr>
        <p:spPr>
          <a:xfrm>
            <a:off x="720000" y="1904175"/>
            <a:ext cx="23055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46" name="Google Shape;1946;p164"/>
          <p:cNvSpPr txBox="1"/>
          <p:nvPr>
            <p:ph idx="8" type="subTitle"/>
          </p:nvPr>
        </p:nvSpPr>
        <p:spPr>
          <a:xfrm>
            <a:off x="3419275" y="1904175"/>
            <a:ext cx="23055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947" name="Google Shape;1947;p164"/>
          <p:cNvSpPr txBox="1"/>
          <p:nvPr>
            <p:ph idx="9" type="subTitle"/>
          </p:nvPr>
        </p:nvSpPr>
        <p:spPr>
          <a:xfrm>
            <a:off x="6118550" y="1904175"/>
            <a:ext cx="23055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1948" name="Google Shape;1948;p164"/>
          <p:cNvSpPr txBox="1"/>
          <p:nvPr>
            <p:ph idx="13" type="subTitle"/>
          </p:nvPr>
        </p:nvSpPr>
        <p:spPr>
          <a:xfrm>
            <a:off x="720000" y="3261450"/>
            <a:ext cx="23055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49" name="Google Shape;1949;p164"/>
          <p:cNvSpPr txBox="1"/>
          <p:nvPr>
            <p:ph idx="14" type="subTitle"/>
          </p:nvPr>
        </p:nvSpPr>
        <p:spPr>
          <a:xfrm>
            <a:off x="3419275" y="3261450"/>
            <a:ext cx="23055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a:t>
            </a:r>
            <a:endParaRPr/>
          </a:p>
        </p:txBody>
      </p:sp>
      <p:sp>
        <p:nvSpPr>
          <p:cNvPr id="1950" name="Google Shape;1950;p164"/>
          <p:cNvSpPr txBox="1"/>
          <p:nvPr>
            <p:ph idx="15" type="subTitle"/>
          </p:nvPr>
        </p:nvSpPr>
        <p:spPr>
          <a:xfrm>
            <a:off x="6118550" y="3261450"/>
            <a:ext cx="23055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grpSp>
        <p:nvGrpSpPr>
          <p:cNvPr id="1951" name="Google Shape;1951;p164"/>
          <p:cNvGrpSpPr/>
          <p:nvPr/>
        </p:nvGrpSpPr>
        <p:grpSpPr>
          <a:xfrm>
            <a:off x="6884263" y="2887741"/>
            <a:ext cx="286275" cy="348300"/>
            <a:chOff x="7856113" y="3801925"/>
            <a:chExt cx="286275" cy="348300"/>
          </a:xfrm>
        </p:grpSpPr>
        <p:sp>
          <p:nvSpPr>
            <p:cNvPr id="1952" name="Google Shape;1952;p164"/>
            <p:cNvSpPr/>
            <p:nvPr/>
          </p:nvSpPr>
          <p:spPr>
            <a:xfrm>
              <a:off x="7856113" y="3801925"/>
              <a:ext cx="286275" cy="348300"/>
            </a:xfrm>
            <a:custGeom>
              <a:rect b="b" l="l" r="r" t="t"/>
              <a:pathLst>
                <a:path extrusionOk="0" h="13932" w="11451">
                  <a:moveTo>
                    <a:pt x="9006" y="812"/>
                  </a:moveTo>
                  <a:lnTo>
                    <a:pt x="9006" y="11475"/>
                  </a:lnTo>
                  <a:lnTo>
                    <a:pt x="812" y="11475"/>
                  </a:lnTo>
                  <a:lnTo>
                    <a:pt x="812" y="812"/>
                  </a:lnTo>
                  <a:close/>
                  <a:moveTo>
                    <a:pt x="10639" y="2043"/>
                  </a:moveTo>
                  <a:lnTo>
                    <a:pt x="10639" y="13109"/>
                  </a:lnTo>
                  <a:lnTo>
                    <a:pt x="2040" y="13109"/>
                  </a:lnTo>
                  <a:lnTo>
                    <a:pt x="2040" y="12297"/>
                  </a:lnTo>
                  <a:lnTo>
                    <a:pt x="9817" y="12297"/>
                  </a:lnTo>
                  <a:lnTo>
                    <a:pt x="9817" y="2043"/>
                  </a:lnTo>
                  <a:close/>
                  <a:moveTo>
                    <a:pt x="1" y="1"/>
                  </a:moveTo>
                  <a:lnTo>
                    <a:pt x="1" y="12297"/>
                  </a:lnTo>
                  <a:lnTo>
                    <a:pt x="1229" y="12297"/>
                  </a:lnTo>
                  <a:lnTo>
                    <a:pt x="1229" y="13931"/>
                  </a:lnTo>
                  <a:lnTo>
                    <a:pt x="11451" y="13931"/>
                  </a:lnTo>
                  <a:lnTo>
                    <a:pt x="11451" y="1218"/>
                  </a:lnTo>
                  <a:lnTo>
                    <a:pt x="9817" y="1218"/>
                  </a:lnTo>
                  <a:lnTo>
                    <a:pt x="98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4"/>
            <p:cNvSpPr/>
            <p:nvPr/>
          </p:nvSpPr>
          <p:spPr>
            <a:xfrm>
              <a:off x="7937813" y="3842850"/>
              <a:ext cx="82050" cy="102550"/>
            </a:xfrm>
            <a:custGeom>
              <a:rect b="b" l="l" r="r" t="t"/>
              <a:pathLst>
                <a:path extrusionOk="0" h="4102" w="3282">
                  <a:moveTo>
                    <a:pt x="1634" y="1172"/>
                  </a:moveTo>
                  <a:cubicBezTo>
                    <a:pt x="2075" y="1656"/>
                    <a:pt x="2456" y="2208"/>
                    <a:pt x="2456" y="2456"/>
                  </a:cubicBezTo>
                  <a:cubicBezTo>
                    <a:pt x="2456" y="2908"/>
                    <a:pt x="2086" y="3279"/>
                    <a:pt x="1634" y="3279"/>
                  </a:cubicBezTo>
                  <a:cubicBezTo>
                    <a:pt x="1185" y="3279"/>
                    <a:pt x="823" y="2908"/>
                    <a:pt x="823" y="2456"/>
                  </a:cubicBezTo>
                  <a:cubicBezTo>
                    <a:pt x="823" y="2208"/>
                    <a:pt x="1207" y="1656"/>
                    <a:pt x="1634" y="1172"/>
                  </a:cubicBezTo>
                  <a:close/>
                  <a:moveTo>
                    <a:pt x="1634" y="0"/>
                  </a:moveTo>
                  <a:cubicBezTo>
                    <a:pt x="1602" y="54"/>
                    <a:pt x="0" y="1475"/>
                    <a:pt x="0" y="2456"/>
                  </a:cubicBezTo>
                  <a:cubicBezTo>
                    <a:pt x="0" y="3357"/>
                    <a:pt x="733" y="4101"/>
                    <a:pt x="1634" y="4101"/>
                  </a:cubicBezTo>
                  <a:cubicBezTo>
                    <a:pt x="2548" y="4101"/>
                    <a:pt x="3281" y="3357"/>
                    <a:pt x="3281" y="2456"/>
                  </a:cubicBezTo>
                  <a:cubicBezTo>
                    <a:pt x="3281" y="1645"/>
                    <a:pt x="2210" y="563"/>
                    <a:pt x="1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4"/>
            <p:cNvSpPr/>
            <p:nvPr/>
          </p:nvSpPr>
          <p:spPr>
            <a:xfrm>
              <a:off x="7907113" y="3965925"/>
              <a:ext cx="143450" cy="20300"/>
            </a:xfrm>
            <a:custGeom>
              <a:rect b="b" l="l" r="r" t="t"/>
              <a:pathLst>
                <a:path extrusionOk="0" h="812" w="5738">
                  <a:moveTo>
                    <a:pt x="0" y="0"/>
                  </a:moveTo>
                  <a:lnTo>
                    <a:pt x="0" y="812"/>
                  </a:lnTo>
                  <a:lnTo>
                    <a:pt x="5738" y="812"/>
                  </a:lnTo>
                  <a:lnTo>
                    <a:pt x="57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4"/>
            <p:cNvSpPr/>
            <p:nvPr/>
          </p:nvSpPr>
          <p:spPr>
            <a:xfrm>
              <a:off x="7907113" y="4006500"/>
              <a:ext cx="143450" cy="20650"/>
            </a:xfrm>
            <a:custGeom>
              <a:rect b="b" l="l" r="r" t="t"/>
              <a:pathLst>
                <a:path extrusionOk="0" h="826" w="5738">
                  <a:moveTo>
                    <a:pt x="0" y="0"/>
                  </a:moveTo>
                  <a:lnTo>
                    <a:pt x="0" y="825"/>
                  </a:lnTo>
                  <a:lnTo>
                    <a:pt x="5738" y="825"/>
                  </a:lnTo>
                  <a:lnTo>
                    <a:pt x="57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4"/>
            <p:cNvSpPr/>
            <p:nvPr/>
          </p:nvSpPr>
          <p:spPr>
            <a:xfrm>
              <a:off x="7907113" y="4047400"/>
              <a:ext cx="143450" cy="20600"/>
            </a:xfrm>
            <a:custGeom>
              <a:rect b="b" l="l" r="r" t="t"/>
              <a:pathLst>
                <a:path extrusionOk="0" h="824" w="5738">
                  <a:moveTo>
                    <a:pt x="0" y="1"/>
                  </a:moveTo>
                  <a:lnTo>
                    <a:pt x="0" y="823"/>
                  </a:lnTo>
                  <a:lnTo>
                    <a:pt x="5738" y="823"/>
                  </a:lnTo>
                  <a:lnTo>
                    <a:pt x="5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164"/>
          <p:cNvGrpSpPr/>
          <p:nvPr/>
        </p:nvGrpSpPr>
        <p:grpSpPr>
          <a:xfrm>
            <a:off x="6853250" y="1530546"/>
            <a:ext cx="348300" cy="348275"/>
            <a:chOff x="6992763" y="2679125"/>
            <a:chExt cx="348300" cy="348275"/>
          </a:xfrm>
        </p:grpSpPr>
        <p:sp>
          <p:nvSpPr>
            <p:cNvPr id="1958" name="Google Shape;1958;p164"/>
            <p:cNvSpPr/>
            <p:nvPr/>
          </p:nvSpPr>
          <p:spPr>
            <a:xfrm>
              <a:off x="6992763" y="2679125"/>
              <a:ext cx="348300" cy="348275"/>
            </a:xfrm>
            <a:custGeom>
              <a:rect b="b" l="l" r="r" t="t"/>
              <a:pathLst>
                <a:path extrusionOk="0" h="13931" w="13932">
                  <a:moveTo>
                    <a:pt x="6966" y="823"/>
                  </a:moveTo>
                  <a:cubicBezTo>
                    <a:pt x="10347" y="823"/>
                    <a:pt x="13109" y="3574"/>
                    <a:pt x="13109" y="6966"/>
                  </a:cubicBezTo>
                  <a:cubicBezTo>
                    <a:pt x="13109" y="10358"/>
                    <a:pt x="10347" y="13108"/>
                    <a:pt x="6966" y="13108"/>
                  </a:cubicBezTo>
                  <a:cubicBezTo>
                    <a:pt x="3574" y="13108"/>
                    <a:pt x="812" y="10358"/>
                    <a:pt x="812" y="6966"/>
                  </a:cubicBezTo>
                  <a:cubicBezTo>
                    <a:pt x="812" y="3574"/>
                    <a:pt x="3574" y="823"/>
                    <a:pt x="6966" y="823"/>
                  </a:cubicBezTo>
                  <a:close/>
                  <a:moveTo>
                    <a:pt x="6966" y="0"/>
                  </a:moveTo>
                  <a:cubicBezTo>
                    <a:pt x="3111" y="0"/>
                    <a:pt x="1" y="3111"/>
                    <a:pt x="1" y="6966"/>
                  </a:cubicBezTo>
                  <a:cubicBezTo>
                    <a:pt x="1" y="10809"/>
                    <a:pt x="3111" y="13931"/>
                    <a:pt x="6966" y="13931"/>
                  </a:cubicBezTo>
                  <a:cubicBezTo>
                    <a:pt x="10810" y="13931"/>
                    <a:pt x="13931" y="10809"/>
                    <a:pt x="13931" y="6966"/>
                  </a:cubicBezTo>
                  <a:cubicBezTo>
                    <a:pt x="13931" y="3111"/>
                    <a:pt x="10810" y="0"/>
                    <a:pt x="6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4"/>
            <p:cNvSpPr/>
            <p:nvPr/>
          </p:nvSpPr>
          <p:spPr>
            <a:xfrm>
              <a:off x="7033613" y="2719975"/>
              <a:ext cx="266325" cy="266325"/>
            </a:xfrm>
            <a:custGeom>
              <a:rect b="b" l="l" r="r" t="t"/>
              <a:pathLst>
                <a:path extrusionOk="0" h="10653" w="10653">
                  <a:moveTo>
                    <a:pt x="5332" y="825"/>
                  </a:moveTo>
                  <a:cubicBezTo>
                    <a:pt x="7812" y="825"/>
                    <a:pt x="9830" y="2840"/>
                    <a:pt x="9830" y="5332"/>
                  </a:cubicBezTo>
                  <a:cubicBezTo>
                    <a:pt x="9830" y="7812"/>
                    <a:pt x="7812" y="9841"/>
                    <a:pt x="5332" y="9841"/>
                  </a:cubicBezTo>
                  <a:cubicBezTo>
                    <a:pt x="2841" y="9841"/>
                    <a:pt x="823" y="7812"/>
                    <a:pt x="823" y="5332"/>
                  </a:cubicBezTo>
                  <a:cubicBezTo>
                    <a:pt x="823" y="2840"/>
                    <a:pt x="2841" y="825"/>
                    <a:pt x="5332" y="825"/>
                  </a:cubicBezTo>
                  <a:close/>
                  <a:moveTo>
                    <a:pt x="5332" y="0"/>
                  </a:moveTo>
                  <a:cubicBezTo>
                    <a:pt x="2392" y="0"/>
                    <a:pt x="1" y="2391"/>
                    <a:pt x="1" y="5332"/>
                  </a:cubicBezTo>
                  <a:cubicBezTo>
                    <a:pt x="1" y="8264"/>
                    <a:pt x="2392" y="10652"/>
                    <a:pt x="5332" y="10652"/>
                  </a:cubicBezTo>
                  <a:cubicBezTo>
                    <a:pt x="8261" y="10652"/>
                    <a:pt x="10653" y="8264"/>
                    <a:pt x="10653" y="5332"/>
                  </a:cubicBezTo>
                  <a:cubicBezTo>
                    <a:pt x="10653" y="2391"/>
                    <a:pt x="8261" y="0"/>
                    <a:pt x="5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4"/>
            <p:cNvSpPr/>
            <p:nvPr/>
          </p:nvSpPr>
          <p:spPr>
            <a:xfrm>
              <a:off x="7163163" y="2863375"/>
              <a:ext cx="88025" cy="72875"/>
            </a:xfrm>
            <a:custGeom>
              <a:rect b="b" l="l" r="r" t="t"/>
              <a:pathLst>
                <a:path extrusionOk="0" h="2915" w="3521">
                  <a:moveTo>
                    <a:pt x="1976" y="824"/>
                  </a:moveTo>
                  <a:cubicBezTo>
                    <a:pt x="2054" y="824"/>
                    <a:pt x="2111" y="848"/>
                    <a:pt x="2157" y="880"/>
                  </a:cubicBezTo>
                  <a:cubicBezTo>
                    <a:pt x="2392" y="1118"/>
                    <a:pt x="1919" y="1952"/>
                    <a:pt x="1289" y="2076"/>
                  </a:cubicBezTo>
                  <a:cubicBezTo>
                    <a:pt x="1244" y="2085"/>
                    <a:pt x="1203" y="2090"/>
                    <a:pt x="1167" y="2090"/>
                  </a:cubicBezTo>
                  <a:cubicBezTo>
                    <a:pt x="558" y="2090"/>
                    <a:pt x="1243" y="824"/>
                    <a:pt x="1976" y="824"/>
                  </a:cubicBezTo>
                  <a:close/>
                  <a:moveTo>
                    <a:pt x="1988" y="1"/>
                  </a:moveTo>
                  <a:cubicBezTo>
                    <a:pt x="1216" y="1"/>
                    <a:pt x="325" y="708"/>
                    <a:pt x="150" y="1581"/>
                  </a:cubicBezTo>
                  <a:cubicBezTo>
                    <a:pt x="1" y="2341"/>
                    <a:pt x="466" y="2915"/>
                    <a:pt x="1171" y="2915"/>
                  </a:cubicBezTo>
                  <a:cubicBezTo>
                    <a:pt x="1259" y="2915"/>
                    <a:pt x="1351" y="2906"/>
                    <a:pt x="1446" y="2887"/>
                  </a:cubicBezTo>
                  <a:cubicBezTo>
                    <a:pt x="2641" y="2649"/>
                    <a:pt x="3520" y="1083"/>
                    <a:pt x="2731" y="296"/>
                  </a:cubicBezTo>
                  <a:cubicBezTo>
                    <a:pt x="2523" y="91"/>
                    <a:pt x="2263" y="1"/>
                    <a:pt x="1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4"/>
            <p:cNvSpPr/>
            <p:nvPr/>
          </p:nvSpPr>
          <p:spPr>
            <a:xfrm>
              <a:off x="7070263" y="2832175"/>
              <a:ext cx="84550" cy="69850"/>
            </a:xfrm>
            <a:custGeom>
              <a:rect b="b" l="l" r="r" t="t"/>
              <a:pathLst>
                <a:path extrusionOk="0" h="2794" w="3382">
                  <a:moveTo>
                    <a:pt x="1679" y="815"/>
                  </a:moveTo>
                  <a:cubicBezTo>
                    <a:pt x="1878" y="815"/>
                    <a:pt x="2097" y="1011"/>
                    <a:pt x="2197" y="1217"/>
                  </a:cubicBezTo>
                  <a:cubicBezTo>
                    <a:pt x="2368" y="1567"/>
                    <a:pt x="2269" y="1972"/>
                    <a:pt x="1985" y="1972"/>
                  </a:cubicBezTo>
                  <a:cubicBezTo>
                    <a:pt x="1932" y="1972"/>
                    <a:pt x="1871" y="1958"/>
                    <a:pt x="1805" y="1926"/>
                  </a:cubicBezTo>
                  <a:cubicBezTo>
                    <a:pt x="1342" y="1712"/>
                    <a:pt x="1250" y="990"/>
                    <a:pt x="1556" y="844"/>
                  </a:cubicBezTo>
                  <a:cubicBezTo>
                    <a:pt x="1595" y="824"/>
                    <a:pt x="1637" y="815"/>
                    <a:pt x="1679" y="815"/>
                  </a:cubicBezTo>
                  <a:close/>
                  <a:moveTo>
                    <a:pt x="1675" y="1"/>
                  </a:moveTo>
                  <a:cubicBezTo>
                    <a:pt x="1510" y="1"/>
                    <a:pt x="1347" y="36"/>
                    <a:pt x="1196" y="111"/>
                  </a:cubicBezTo>
                  <a:cubicBezTo>
                    <a:pt x="1" y="697"/>
                    <a:pt x="620" y="2794"/>
                    <a:pt x="1983" y="2794"/>
                  </a:cubicBezTo>
                  <a:cubicBezTo>
                    <a:pt x="2887" y="2794"/>
                    <a:pt x="3382" y="1769"/>
                    <a:pt x="2930" y="854"/>
                  </a:cubicBezTo>
                  <a:cubicBezTo>
                    <a:pt x="2662" y="309"/>
                    <a:pt x="2160" y="1"/>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4"/>
            <p:cNvSpPr/>
            <p:nvPr/>
          </p:nvSpPr>
          <p:spPr>
            <a:xfrm>
              <a:off x="7141913" y="2760450"/>
              <a:ext cx="101400" cy="84950"/>
            </a:xfrm>
            <a:custGeom>
              <a:rect b="b" l="l" r="r" t="t"/>
              <a:pathLst>
                <a:path extrusionOk="0" h="3398" w="4056">
                  <a:moveTo>
                    <a:pt x="1342" y="819"/>
                  </a:moveTo>
                  <a:cubicBezTo>
                    <a:pt x="1401" y="819"/>
                    <a:pt x="1462" y="827"/>
                    <a:pt x="1519" y="840"/>
                  </a:cubicBezTo>
                  <a:cubicBezTo>
                    <a:pt x="2549" y="1041"/>
                    <a:pt x="3177" y="2581"/>
                    <a:pt x="2354" y="2581"/>
                  </a:cubicBezTo>
                  <a:cubicBezTo>
                    <a:pt x="2303" y="2581"/>
                    <a:pt x="2247" y="2575"/>
                    <a:pt x="2185" y="2563"/>
                  </a:cubicBezTo>
                  <a:cubicBezTo>
                    <a:pt x="1306" y="2384"/>
                    <a:pt x="730" y="1256"/>
                    <a:pt x="1068" y="918"/>
                  </a:cubicBezTo>
                  <a:cubicBezTo>
                    <a:pt x="1134" y="845"/>
                    <a:pt x="1235" y="819"/>
                    <a:pt x="1342" y="819"/>
                  </a:cubicBezTo>
                  <a:close/>
                  <a:moveTo>
                    <a:pt x="1367" y="1"/>
                  </a:moveTo>
                  <a:cubicBezTo>
                    <a:pt x="590" y="1"/>
                    <a:pt x="0" y="580"/>
                    <a:pt x="189" y="1527"/>
                  </a:cubicBezTo>
                  <a:cubicBezTo>
                    <a:pt x="267" y="1944"/>
                    <a:pt x="505" y="2360"/>
                    <a:pt x="843" y="2698"/>
                  </a:cubicBezTo>
                  <a:cubicBezTo>
                    <a:pt x="1192" y="3047"/>
                    <a:pt x="1609" y="3285"/>
                    <a:pt x="2025" y="3364"/>
                  </a:cubicBezTo>
                  <a:cubicBezTo>
                    <a:pt x="2141" y="3386"/>
                    <a:pt x="2251" y="3397"/>
                    <a:pt x="2356" y="3397"/>
                  </a:cubicBezTo>
                  <a:cubicBezTo>
                    <a:pt x="3593" y="3397"/>
                    <a:pt x="4055" y="1888"/>
                    <a:pt x="2861" y="694"/>
                  </a:cubicBezTo>
                  <a:cubicBezTo>
                    <a:pt x="2383" y="216"/>
                    <a:pt x="1840" y="1"/>
                    <a:pt x="1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4"/>
            <p:cNvSpPr/>
            <p:nvPr/>
          </p:nvSpPr>
          <p:spPr>
            <a:xfrm>
              <a:off x="7104338" y="2791300"/>
              <a:ext cx="20600" cy="20600"/>
            </a:xfrm>
            <a:custGeom>
              <a:rect b="b" l="l" r="r" t="t"/>
              <a:pathLst>
                <a:path extrusionOk="0" h="824" w="824">
                  <a:moveTo>
                    <a:pt x="1" y="1"/>
                  </a:moveTo>
                  <a:lnTo>
                    <a:pt x="1" y="823"/>
                  </a:lnTo>
                  <a:lnTo>
                    <a:pt x="823" y="823"/>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164"/>
          <p:cNvGrpSpPr/>
          <p:nvPr/>
        </p:nvGrpSpPr>
        <p:grpSpPr>
          <a:xfrm>
            <a:off x="4153963" y="2887954"/>
            <a:ext cx="327725" cy="347875"/>
            <a:chOff x="6306113" y="2137325"/>
            <a:chExt cx="327725" cy="347875"/>
          </a:xfrm>
        </p:grpSpPr>
        <p:sp>
          <p:nvSpPr>
            <p:cNvPr id="1965" name="Google Shape;1965;p164"/>
            <p:cNvSpPr/>
            <p:nvPr/>
          </p:nvSpPr>
          <p:spPr>
            <a:xfrm>
              <a:off x="6306113" y="2137325"/>
              <a:ext cx="184300" cy="347875"/>
            </a:xfrm>
            <a:custGeom>
              <a:rect b="b" l="l" r="r" t="t"/>
              <a:pathLst>
                <a:path extrusionOk="0" h="13915" w="7372">
                  <a:moveTo>
                    <a:pt x="1624" y="812"/>
                  </a:moveTo>
                  <a:lnTo>
                    <a:pt x="1624" y="2040"/>
                  </a:lnTo>
                  <a:lnTo>
                    <a:pt x="812" y="2040"/>
                  </a:lnTo>
                  <a:lnTo>
                    <a:pt x="812" y="812"/>
                  </a:lnTo>
                  <a:close/>
                  <a:moveTo>
                    <a:pt x="3258" y="812"/>
                  </a:moveTo>
                  <a:lnTo>
                    <a:pt x="3258" y="2040"/>
                  </a:lnTo>
                  <a:lnTo>
                    <a:pt x="2446" y="2040"/>
                  </a:lnTo>
                  <a:lnTo>
                    <a:pt x="2446" y="812"/>
                  </a:lnTo>
                  <a:close/>
                  <a:moveTo>
                    <a:pt x="4927" y="812"/>
                  </a:moveTo>
                  <a:lnTo>
                    <a:pt x="4927" y="2040"/>
                  </a:lnTo>
                  <a:lnTo>
                    <a:pt x="4104" y="2040"/>
                  </a:lnTo>
                  <a:lnTo>
                    <a:pt x="4104" y="812"/>
                  </a:lnTo>
                  <a:close/>
                  <a:moveTo>
                    <a:pt x="6549" y="812"/>
                  </a:moveTo>
                  <a:lnTo>
                    <a:pt x="6549" y="2040"/>
                  </a:lnTo>
                  <a:lnTo>
                    <a:pt x="5738" y="2040"/>
                  </a:lnTo>
                  <a:lnTo>
                    <a:pt x="5738" y="812"/>
                  </a:lnTo>
                  <a:close/>
                  <a:moveTo>
                    <a:pt x="5738" y="2852"/>
                  </a:moveTo>
                  <a:lnTo>
                    <a:pt x="5738" y="4485"/>
                  </a:lnTo>
                  <a:lnTo>
                    <a:pt x="1624" y="4485"/>
                  </a:lnTo>
                  <a:lnTo>
                    <a:pt x="1624" y="2852"/>
                  </a:lnTo>
                  <a:close/>
                  <a:moveTo>
                    <a:pt x="5738" y="5297"/>
                  </a:moveTo>
                  <a:lnTo>
                    <a:pt x="5738" y="9411"/>
                  </a:lnTo>
                  <a:lnTo>
                    <a:pt x="1624" y="9411"/>
                  </a:lnTo>
                  <a:lnTo>
                    <a:pt x="1624" y="5297"/>
                  </a:lnTo>
                  <a:close/>
                  <a:moveTo>
                    <a:pt x="5738" y="10222"/>
                  </a:moveTo>
                  <a:lnTo>
                    <a:pt x="5738" y="11045"/>
                  </a:lnTo>
                  <a:cubicBezTo>
                    <a:pt x="5738" y="12170"/>
                    <a:pt x="4816" y="13088"/>
                    <a:pt x="3686" y="13088"/>
                  </a:cubicBezTo>
                  <a:cubicBezTo>
                    <a:pt x="3605" y="13088"/>
                    <a:pt x="3522" y="13083"/>
                    <a:pt x="3439" y="13073"/>
                  </a:cubicBezTo>
                  <a:cubicBezTo>
                    <a:pt x="2400" y="12960"/>
                    <a:pt x="1624" y="12059"/>
                    <a:pt x="1624" y="11023"/>
                  </a:cubicBezTo>
                  <a:lnTo>
                    <a:pt x="1624" y="10222"/>
                  </a:lnTo>
                  <a:close/>
                  <a:moveTo>
                    <a:pt x="1" y="1"/>
                  </a:moveTo>
                  <a:lnTo>
                    <a:pt x="1" y="2852"/>
                  </a:lnTo>
                  <a:lnTo>
                    <a:pt x="812" y="2852"/>
                  </a:lnTo>
                  <a:lnTo>
                    <a:pt x="812" y="10222"/>
                  </a:lnTo>
                  <a:lnTo>
                    <a:pt x="812" y="11023"/>
                  </a:lnTo>
                  <a:cubicBezTo>
                    <a:pt x="812" y="12522"/>
                    <a:pt x="1962" y="13796"/>
                    <a:pt x="3460" y="13907"/>
                  </a:cubicBezTo>
                  <a:cubicBezTo>
                    <a:pt x="3534" y="13912"/>
                    <a:pt x="3606" y="13915"/>
                    <a:pt x="3678" y="13915"/>
                  </a:cubicBezTo>
                  <a:cubicBezTo>
                    <a:pt x="5260" y="13915"/>
                    <a:pt x="6549" y="12631"/>
                    <a:pt x="6549" y="11045"/>
                  </a:cubicBezTo>
                  <a:lnTo>
                    <a:pt x="6549" y="10222"/>
                  </a:lnTo>
                  <a:lnTo>
                    <a:pt x="6549" y="2852"/>
                  </a:lnTo>
                  <a:lnTo>
                    <a:pt x="7372" y="2852"/>
                  </a:lnTo>
                  <a:lnTo>
                    <a:pt x="7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4"/>
            <p:cNvSpPr/>
            <p:nvPr/>
          </p:nvSpPr>
          <p:spPr>
            <a:xfrm>
              <a:off x="6572688" y="2239300"/>
              <a:ext cx="61150" cy="61150"/>
            </a:xfrm>
            <a:custGeom>
              <a:rect b="b" l="l" r="r" t="t"/>
              <a:pathLst>
                <a:path extrusionOk="0" h="2446" w="2446">
                  <a:moveTo>
                    <a:pt x="812" y="1"/>
                  </a:moveTo>
                  <a:lnTo>
                    <a:pt x="812" y="812"/>
                  </a:lnTo>
                  <a:lnTo>
                    <a:pt x="1" y="812"/>
                  </a:lnTo>
                  <a:lnTo>
                    <a:pt x="1" y="1634"/>
                  </a:lnTo>
                  <a:lnTo>
                    <a:pt x="812" y="1634"/>
                  </a:lnTo>
                  <a:lnTo>
                    <a:pt x="812" y="2446"/>
                  </a:lnTo>
                  <a:lnTo>
                    <a:pt x="1634" y="2446"/>
                  </a:lnTo>
                  <a:lnTo>
                    <a:pt x="1634" y="1634"/>
                  </a:lnTo>
                  <a:lnTo>
                    <a:pt x="2446" y="1634"/>
                  </a:lnTo>
                  <a:lnTo>
                    <a:pt x="2446" y="812"/>
                  </a:lnTo>
                  <a:lnTo>
                    <a:pt x="1634" y="812"/>
                  </a:lnTo>
                  <a:lnTo>
                    <a:pt x="16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4"/>
            <p:cNvSpPr/>
            <p:nvPr/>
          </p:nvSpPr>
          <p:spPr>
            <a:xfrm>
              <a:off x="6490388" y="2259600"/>
              <a:ext cx="61175" cy="20575"/>
            </a:xfrm>
            <a:custGeom>
              <a:rect b="b" l="l" r="r" t="t"/>
              <a:pathLst>
                <a:path extrusionOk="0" h="823" w="2447">
                  <a:moveTo>
                    <a:pt x="1" y="0"/>
                  </a:moveTo>
                  <a:lnTo>
                    <a:pt x="1" y="822"/>
                  </a:lnTo>
                  <a:lnTo>
                    <a:pt x="2446" y="822"/>
                  </a:ln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4"/>
            <p:cNvSpPr/>
            <p:nvPr/>
          </p:nvSpPr>
          <p:spPr>
            <a:xfrm>
              <a:off x="6500538" y="2326950"/>
              <a:ext cx="122900" cy="158050"/>
            </a:xfrm>
            <a:custGeom>
              <a:rect b="b" l="l" r="r" t="t"/>
              <a:pathLst>
                <a:path extrusionOk="0" h="6322" w="4916">
                  <a:moveTo>
                    <a:pt x="2457" y="1196"/>
                  </a:moveTo>
                  <a:cubicBezTo>
                    <a:pt x="3190" y="2018"/>
                    <a:pt x="4104" y="3257"/>
                    <a:pt x="4104" y="3865"/>
                  </a:cubicBezTo>
                  <a:cubicBezTo>
                    <a:pt x="4104" y="4766"/>
                    <a:pt x="3360" y="5510"/>
                    <a:pt x="2457" y="5510"/>
                  </a:cubicBezTo>
                  <a:cubicBezTo>
                    <a:pt x="1556" y="5510"/>
                    <a:pt x="823" y="4766"/>
                    <a:pt x="823" y="3865"/>
                  </a:cubicBezTo>
                  <a:cubicBezTo>
                    <a:pt x="823" y="3257"/>
                    <a:pt x="1737" y="2018"/>
                    <a:pt x="2457" y="1196"/>
                  </a:cubicBezTo>
                  <a:close/>
                  <a:moveTo>
                    <a:pt x="2457" y="0"/>
                  </a:moveTo>
                  <a:cubicBezTo>
                    <a:pt x="1634" y="868"/>
                    <a:pt x="1" y="2683"/>
                    <a:pt x="1" y="3865"/>
                  </a:cubicBezTo>
                  <a:cubicBezTo>
                    <a:pt x="1" y="5229"/>
                    <a:pt x="1104" y="6322"/>
                    <a:pt x="2457" y="6322"/>
                  </a:cubicBezTo>
                  <a:cubicBezTo>
                    <a:pt x="3820" y="6322"/>
                    <a:pt x="4915" y="5229"/>
                    <a:pt x="4915" y="3865"/>
                  </a:cubicBezTo>
                  <a:cubicBezTo>
                    <a:pt x="4915" y="2456"/>
                    <a:pt x="2457" y="0"/>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4"/>
            <p:cNvSpPr/>
            <p:nvPr/>
          </p:nvSpPr>
          <p:spPr>
            <a:xfrm>
              <a:off x="6367788" y="2290300"/>
              <a:ext cx="61500" cy="20300"/>
            </a:xfrm>
            <a:custGeom>
              <a:rect b="b" l="l" r="r" t="t"/>
              <a:pathLst>
                <a:path extrusionOk="0" h="812" w="2460">
                  <a:moveTo>
                    <a:pt x="1" y="0"/>
                  </a:moveTo>
                  <a:lnTo>
                    <a:pt x="1" y="812"/>
                  </a:lnTo>
                  <a:lnTo>
                    <a:pt x="2460" y="812"/>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4"/>
            <p:cNvSpPr/>
            <p:nvPr/>
          </p:nvSpPr>
          <p:spPr>
            <a:xfrm>
              <a:off x="6367788" y="2331750"/>
              <a:ext cx="61500" cy="20300"/>
            </a:xfrm>
            <a:custGeom>
              <a:rect b="b" l="l" r="r" t="t"/>
              <a:pathLst>
                <a:path extrusionOk="0" h="812" w="2460">
                  <a:moveTo>
                    <a:pt x="1" y="0"/>
                  </a:moveTo>
                  <a:lnTo>
                    <a:pt x="1" y="812"/>
                  </a:lnTo>
                  <a:lnTo>
                    <a:pt x="2460" y="812"/>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164"/>
          <p:cNvGrpSpPr/>
          <p:nvPr/>
        </p:nvGrpSpPr>
        <p:grpSpPr>
          <a:xfrm>
            <a:off x="1456938" y="1530533"/>
            <a:ext cx="348300" cy="348300"/>
            <a:chOff x="3256563" y="2137050"/>
            <a:chExt cx="348300" cy="348300"/>
          </a:xfrm>
        </p:grpSpPr>
        <p:sp>
          <p:nvSpPr>
            <p:cNvPr id="1972" name="Google Shape;1972;p164"/>
            <p:cNvSpPr/>
            <p:nvPr/>
          </p:nvSpPr>
          <p:spPr>
            <a:xfrm>
              <a:off x="3256563" y="2137050"/>
              <a:ext cx="348300" cy="348300"/>
            </a:xfrm>
            <a:custGeom>
              <a:rect b="b" l="l" r="r" t="t"/>
              <a:pathLst>
                <a:path extrusionOk="0" h="13932" w="13932">
                  <a:moveTo>
                    <a:pt x="6966" y="823"/>
                  </a:moveTo>
                  <a:cubicBezTo>
                    <a:pt x="10347" y="823"/>
                    <a:pt x="13109" y="3585"/>
                    <a:pt x="13109" y="6966"/>
                  </a:cubicBezTo>
                  <a:cubicBezTo>
                    <a:pt x="13109" y="10358"/>
                    <a:pt x="10347" y="13106"/>
                    <a:pt x="6966" y="13106"/>
                  </a:cubicBezTo>
                  <a:cubicBezTo>
                    <a:pt x="3574" y="13106"/>
                    <a:pt x="823" y="10358"/>
                    <a:pt x="823" y="6966"/>
                  </a:cubicBezTo>
                  <a:cubicBezTo>
                    <a:pt x="823" y="3585"/>
                    <a:pt x="3574" y="823"/>
                    <a:pt x="6966" y="823"/>
                  </a:cubicBezTo>
                  <a:close/>
                  <a:moveTo>
                    <a:pt x="6966" y="1"/>
                  </a:moveTo>
                  <a:cubicBezTo>
                    <a:pt x="3111" y="1"/>
                    <a:pt x="1" y="3122"/>
                    <a:pt x="1" y="6966"/>
                  </a:cubicBezTo>
                  <a:cubicBezTo>
                    <a:pt x="1" y="10820"/>
                    <a:pt x="3111" y="13931"/>
                    <a:pt x="6966" y="13931"/>
                  </a:cubicBezTo>
                  <a:cubicBezTo>
                    <a:pt x="10810" y="13931"/>
                    <a:pt x="13931" y="10820"/>
                    <a:pt x="13931" y="6966"/>
                  </a:cubicBezTo>
                  <a:cubicBezTo>
                    <a:pt x="13931" y="3122"/>
                    <a:pt x="10810" y="1"/>
                    <a:pt x="6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4"/>
            <p:cNvSpPr/>
            <p:nvPr/>
          </p:nvSpPr>
          <p:spPr>
            <a:xfrm>
              <a:off x="3419738" y="2253100"/>
              <a:ext cx="36625" cy="36675"/>
            </a:xfrm>
            <a:custGeom>
              <a:rect b="b" l="l" r="r" t="t"/>
              <a:pathLst>
                <a:path extrusionOk="0" h="1467" w="1465">
                  <a:moveTo>
                    <a:pt x="585" y="0"/>
                  </a:moveTo>
                  <a:lnTo>
                    <a:pt x="1" y="587"/>
                  </a:lnTo>
                  <a:lnTo>
                    <a:pt x="880" y="1466"/>
                  </a:lnTo>
                  <a:lnTo>
                    <a:pt x="1464" y="890"/>
                  </a:lnTo>
                  <a:lnTo>
                    <a:pt x="5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4"/>
            <p:cNvSpPr/>
            <p:nvPr/>
          </p:nvSpPr>
          <p:spPr>
            <a:xfrm>
              <a:off x="3332388" y="2209075"/>
              <a:ext cx="191850" cy="204450"/>
            </a:xfrm>
            <a:custGeom>
              <a:rect b="b" l="l" r="r" t="t"/>
              <a:pathLst>
                <a:path extrusionOk="0" h="8178" w="7674">
                  <a:moveTo>
                    <a:pt x="3427" y="815"/>
                  </a:moveTo>
                  <a:cubicBezTo>
                    <a:pt x="3933" y="815"/>
                    <a:pt x="4577" y="1109"/>
                    <a:pt x="5093" y="1626"/>
                  </a:cubicBezTo>
                  <a:cubicBezTo>
                    <a:pt x="5499" y="2032"/>
                    <a:pt x="5780" y="2516"/>
                    <a:pt x="5872" y="2989"/>
                  </a:cubicBezTo>
                  <a:cubicBezTo>
                    <a:pt x="5916" y="3227"/>
                    <a:pt x="5962" y="3666"/>
                    <a:pt x="5680" y="3950"/>
                  </a:cubicBezTo>
                  <a:cubicBezTo>
                    <a:pt x="5504" y="4126"/>
                    <a:pt x="5264" y="4178"/>
                    <a:pt x="5052" y="4178"/>
                  </a:cubicBezTo>
                  <a:cubicBezTo>
                    <a:pt x="4926" y="4178"/>
                    <a:pt x="4810" y="4160"/>
                    <a:pt x="4723" y="4139"/>
                  </a:cubicBezTo>
                  <a:cubicBezTo>
                    <a:pt x="4249" y="4050"/>
                    <a:pt x="3765" y="3779"/>
                    <a:pt x="3360" y="3363"/>
                  </a:cubicBezTo>
                  <a:cubicBezTo>
                    <a:pt x="2570" y="2584"/>
                    <a:pt x="2310" y="1526"/>
                    <a:pt x="2783" y="1053"/>
                  </a:cubicBezTo>
                  <a:cubicBezTo>
                    <a:pt x="2940" y="893"/>
                    <a:pt x="3168" y="815"/>
                    <a:pt x="3427" y="815"/>
                  </a:cubicBezTo>
                  <a:close/>
                  <a:moveTo>
                    <a:pt x="2061" y="2968"/>
                  </a:moveTo>
                  <a:cubicBezTo>
                    <a:pt x="2186" y="3206"/>
                    <a:pt x="2332" y="3430"/>
                    <a:pt x="2502" y="3644"/>
                  </a:cubicBezTo>
                  <a:lnTo>
                    <a:pt x="1723" y="4423"/>
                  </a:lnTo>
                  <a:lnTo>
                    <a:pt x="2299" y="5007"/>
                  </a:lnTo>
                  <a:lnTo>
                    <a:pt x="3089" y="4220"/>
                  </a:lnTo>
                  <a:cubicBezTo>
                    <a:pt x="3303" y="4399"/>
                    <a:pt x="3527" y="4545"/>
                    <a:pt x="3752" y="4658"/>
                  </a:cubicBezTo>
                  <a:cubicBezTo>
                    <a:pt x="3663" y="4783"/>
                    <a:pt x="3573" y="4896"/>
                    <a:pt x="3460" y="5007"/>
                  </a:cubicBezTo>
                  <a:cubicBezTo>
                    <a:pt x="3054" y="5413"/>
                    <a:pt x="2570" y="5684"/>
                    <a:pt x="2096" y="5786"/>
                  </a:cubicBezTo>
                  <a:cubicBezTo>
                    <a:pt x="2013" y="5801"/>
                    <a:pt x="1906" y="5816"/>
                    <a:pt x="1789" y="5816"/>
                  </a:cubicBezTo>
                  <a:cubicBezTo>
                    <a:pt x="1571" y="5816"/>
                    <a:pt x="1322" y="5766"/>
                    <a:pt x="1139" y="5583"/>
                  </a:cubicBezTo>
                  <a:cubicBezTo>
                    <a:pt x="858" y="5302"/>
                    <a:pt x="890" y="4861"/>
                    <a:pt x="947" y="4626"/>
                  </a:cubicBezTo>
                  <a:cubicBezTo>
                    <a:pt x="1036" y="4163"/>
                    <a:pt x="1317" y="3679"/>
                    <a:pt x="1723" y="3273"/>
                  </a:cubicBezTo>
                  <a:cubicBezTo>
                    <a:pt x="1826" y="3160"/>
                    <a:pt x="1939" y="3057"/>
                    <a:pt x="2061" y="2968"/>
                  </a:cubicBezTo>
                  <a:close/>
                  <a:moveTo>
                    <a:pt x="6311" y="4466"/>
                  </a:moveTo>
                  <a:cubicBezTo>
                    <a:pt x="6403" y="4612"/>
                    <a:pt x="6481" y="4772"/>
                    <a:pt x="6549" y="4940"/>
                  </a:cubicBezTo>
                  <a:cubicBezTo>
                    <a:pt x="6976" y="5965"/>
                    <a:pt x="6808" y="7047"/>
                    <a:pt x="6200" y="7296"/>
                  </a:cubicBezTo>
                  <a:cubicBezTo>
                    <a:pt x="6104" y="7336"/>
                    <a:pt x="6006" y="7353"/>
                    <a:pt x="5911" y="7353"/>
                  </a:cubicBezTo>
                  <a:cubicBezTo>
                    <a:pt x="5637" y="7353"/>
                    <a:pt x="5382" y="7215"/>
                    <a:pt x="5240" y="7114"/>
                  </a:cubicBezTo>
                  <a:cubicBezTo>
                    <a:pt x="4834" y="6844"/>
                    <a:pt x="4496" y="6406"/>
                    <a:pt x="4282" y="5876"/>
                  </a:cubicBezTo>
                  <a:cubicBezTo>
                    <a:pt x="4225" y="5740"/>
                    <a:pt x="4182" y="5605"/>
                    <a:pt x="4147" y="5470"/>
                  </a:cubicBezTo>
                  <a:cubicBezTo>
                    <a:pt x="4293" y="5313"/>
                    <a:pt x="4442" y="5132"/>
                    <a:pt x="4552" y="4950"/>
                  </a:cubicBezTo>
                  <a:cubicBezTo>
                    <a:pt x="4644" y="4964"/>
                    <a:pt x="4723" y="4975"/>
                    <a:pt x="4801" y="4986"/>
                  </a:cubicBezTo>
                  <a:lnTo>
                    <a:pt x="5353" y="6316"/>
                  </a:lnTo>
                  <a:lnTo>
                    <a:pt x="6108" y="6011"/>
                  </a:lnTo>
                  <a:lnTo>
                    <a:pt x="5645" y="4896"/>
                  </a:lnTo>
                  <a:cubicBezTo>
                    <a:pt x="5883" y="4815"/>
                    <a:pt x="6086" y="4694"/>
                    <a:pt x="6254" y="4523"/>
                  </a:cubicBezTo>
                  <a:cubicBezTo>
                    <a:pt x="6278" y="4501"/>
                    <a:pt x="6289" y="4491"/>
                    <a:pt x="6311" y="4466"/>
                  </a:cubicBezTo>
                  <a:close/>
                  <a:moveTo>
                    <a:pt x="3416" y="0"/>
                  </a:moveTo>
                  <a:cubicBezTo>
                    <a:pt x="2932" y="0"/>
                    <a:pt x="2514" y="158"/>
                    <a:pt x="2196" y="466"/>
                  </a:cubicBezTo>
                  <a:cubicBezTo>
                    <a:pt x="1791" y="882"/>
                    <a:pt x="1645" y="1480"/>
                    <a:pt x="1780" y="2167"/>
                  </a:cubicBezTo>
                  <a:cubicBezTo>
                    <a:pt x="1555" y="2313"/>
                    <a:pt x="1342" y="2494"/>
                    <a:pt x="1139" y="2686"/>
                  </a:cubicBezTo>
                  <a:cubicBezTo>
                    <a:pt x="619" y="3206"/>
                    <a:pt x="271" y="3836"/>
                    <a:pt x="135" y="4466"/>
                  </a:cubicBezTo>
                  <a:cubicBezTo>
                    <a:pt x="0" y="5153"/>
                    <a:pt x="157" y="5751"/>
                    <a:pt x="563" y="6168"/>
                  </a:cubicBezTo>
                  <a:cubicBezTo>
                    <a:pt x="868" y="6473"/>
                    <a:pt x="1296" y="6630"/>
                    <a:pt x="1780" y="6630"/>
                  </a:cubicBezTo>
                  <a:cubicBezTo>
                    <a:pt x="1939" y="6630"/>
                    <a:pt x="2096" y="6619"/>
                    <a:pt x="2264" y="6587"/>
                  </a:cubicBezTo>
                  <a:cubicBezTo>
                    <a:pt x="2670" y="6506"/>
                    <a:pt x="3089" y="6316"/>
                    <a:pt x="3470" y="6057"/>
                  </a:cubicBezTo>
                  <a:cubicBezTo>
                    <a:pt x="3481" y="6100"/>
                    <a:pt x="3506" y="6146"/>
                    <a:pt x="3527" y="6181"/>
                  </a:cubicBezTo>
                  <a:cubicBezTo>
                    <a:pt x="3798" y="6868"/>
                    <a:pt x="4249" y="7442"/>
                    <a:pt x="4780" y="7791"/>
                  </a:cubicBezTo>
                  <a:cubicBezTo>
                    <a:pt x="5131" y="8032"/>
                    <a:pt x="5524" y="8177"/>
                    <a:pt x="5917" y="8177"/>
                  </a:cubicBezTo>
                  <a:cubicBezTo>
                    <a:pt x="6114" y="8177"/>
                    <a:pt x="6311" y="8141"/>
                    <a:pt x="6503" y="8061"/>
                  </a:cubicBezTo>
                  <a:cubicBezTo>
                    <a:pt x="7044" y="7837"/>
                    <a:pt x="7417" y="7342"/>
                    <a:pt x="7552" y="6655"/>
                  </a:cubicBezTo>
                  <a:cubicBezTo>
                    <a:pt x="7674" y="6022"/>
                    <a:pt x="7585" y="5313"/>
                    <a:pt x="7314" y="4626"/>
                  </a:cubicBezTo>
                  <a:cubicBezTo>
                    <a:pt x="7157" y="4253"/>
                    <a:pt x="6954" y="3904"/>
                    <a:pt x="6706" y="3612"/>
                  </a:cubicBezTo>
                  <a:cubicBezTo>
                    <a:pt x="6741" y="3374"/>
                    <a:pt x="6727" y="3103"/>
                    <a:pt x="6684" y="2822"/>
                  </a:cubicBezTo>
                  <a:cubicBezTo>
                    <a:pt x="6549" y="2202"/>
                    <a:pt x="6200" y="1569"/>
                    <a:pt x="5680" y="1053"/>
                  </a:cubicBezTo>
                  <a:cubicBezTo>
                    <a:pt x="5150" y="533"/>
                    <a:pt x="4520" y="174"/>
                    <a:pt x="3901" y="49"/>
                  </a:cubicBezTo>
                  <a:cubicBezTo>
                    <a:pt x="3733" y="16"/>
                    <a:pt x="3571" y="0"/>
                    <a:pt x="3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4"/>
            <p:cNvSpPr/>
            <p:nvPr/>
          </p:nvSpPr>
          <p:spPr>
            <a:xfrm>
              <a:off x="3522538" y="2270600"/>
              <a:ext cx="20650" cy="20325"/>
            </a:xfrm>
            <a:custGeom>
              <a:rect b="b" l="l" r="r" t="t"/>
              <a:pathLst>
                <a:path extrusionOk="0" h="813" w="826">
                  <a:moveTo>
                    <a:pt x="0" y="1"/>
                  </a:moveTo>
                  <a:lnTo>
                    <a:pt x="0" y="812"/>
                  </a:lnTo>
                  <a:lnTo>
                    <a:pt x="825" y="812"/>
                  </a:lnTo>
                  <a:lnTo>
                    <a:pt x="8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4"/>
            <p:cNvSpPr/>
            <p:nvPr/>
          </p:nvSpPr>
          <p:spPr>
            <a:xfrm>
              <a:off x="3317963" y="2239850"/>
              <a:ext cx="20325" cy="20300"/>
            </a:xfrm>
            <a:custGeom>
              <a:rect b="b" l="l" r="r" t="t"/>
              <a:pathLst>
                <a:path extrusionOk="0" h="812" w="813">
                  <a:moveTo>
                    <a:pt x="1" y="0"/>
                  </a:moveTo>
                  <a:lnTo>
                    <a:pt x="1" y="812"/>
                  </a:lnTo>
                  <a:lnTo>
                    <a:pt x="812" y="812"/>
                  </a:lnTo>
                  <a:lnTo>
                    <a:pt x="8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4"/>
            <p:cNvSpPr/>
            <p:nvPr/>
          </p:nvSpPr>
          <p:spPr>
            <a:xfrm>
              <a:off x="3389313" y="2403025"/>
              <a:ext cx="20575" cy="20575"/>
            </a:xfrm>
            <a:custGeom>
              <a:rect b="b" l="l" r="r" t="t"/>
              <a:pathLst>
                <a:path extrusionOk="0" h="823" w="823">
                  <a:moveTo>
                    <a:pt x="1" y="0"/>
                  </a:moveTo>
                  <a:lnTo>
                    <a:pt x="1" y="822"/>
                  </a:lnTo>
                  <a:lnTo>
                    <a:pt x="823" y="822"/>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4"/>
            <p:cNvSpPr/>
            <p:nvPr/>
          </p:nvSpPr>
          <p:spPr>
            <a:xfrm>
              <a:off x="3543163" y="2311175"/>
              <a:ext cx="20300" cy="20600"/>
            </a:xfrm>
            <a:custGeom>
              <a:rect b="b" l="l" r="r" t="t"/>
              <a:pathLst>
                <a:path extrusionOk="0" h="824" w="812">
                  <a:moveTo>
                    <a:pt x="0" y="1"/>
                  </a:moveTo>
                  <a:lnTo>
                    <a:pt x="0" y="823"/>
                  </a:lnTo>
                  <a:lnTo>
                    <a:pt x="812" y="823"/>
                  </a:lnTo>
                  <a:lnTo>
                    <a:pt x="8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64"/>
          <p:cNvGrpSpPr/>
          <p:nvPr/>
        </p:nvGrpSpPr>
        <p:grpSpPr>
          <a:xfrm>
            <a:off x="4164375" y="1530533"/>
            <a:ext cx="306900" cy="348300"/>
            <a:chOff x="4061288" y="2137050"/>
            <a:chExt cx="306900" cy="348300"/>
          </a:xfrm>
        </p:grpSpPr>
        <p:sp>
          <p:nvSpPr>
            <p:cNvPr id="1980" name="Google Shape;1980;p164"/>
            <p:cNvSpPr/>
            <p:nvPr/>
          </p:nvSpPr>
          <p:spPr>
            <a:xfrm>
              <a:off x="4122413" y="2423575"/>
              <a:ext cx="30725" cy="20300"/>
            </a:xfrm>
            <a:custGeom>
              <a:rect b="b" l="l" r="r" t="t"/>
              <a:pathLst>
                <a:path extrusionOk="0" h="812" w="1229">
                  <a:moveTo>
                    <a:pt x="1" y="0"/>
                  </a:moveTo>
                  <a:lnTo>
                    <a:pt x="1" y="812"/>
                  </a:lnTo>
                  <a:lnTo>
                    <a:pt x="1229" y="812"/>
                  </a:lnTo>
                  <a:lnTo>
                    <a:pt x="1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4"/>
            <p:cNvSpPr/>
            <p:nvPr/>
          </p:nvSpPr>
          <p:spPr>
            <a:xfrm>
              <a:off x="4061288" y="2137050"/>
              <a:ext cx="306900" cy="348300"/>
            </a:xfrm>
            <a:custGeom>
              <a:rect b="b" l="l" r="r" t="t"/>
              <a:pathLst>
                <a:path extrusionOk="0" h="13932" w="12276">
                  <a:moveTo>
                    <a:pt x="6137" y="815"/>
                  </a:moveTo>
                  <a:cubicBezTo>
                    <a:pt x="6822" y="815"/>
                    <a:pt x="7507" y="1020"/>
                    <a:pt x="8094" y="1432"/>
                  </a:cubicBezTo>
                  <a:lnTo>
                    <a:pt x="7507" y="2863"/>
                  </a:lnTo>
                  <a:lnTo>
                    <a:pt x="4769" y="2863"/>
                  </a:lnTo>
                  <a:lnTo>
                    <a:pt x="4182" y="1432"/>
                  </a:lnTo>
                  <a:cubicBezTo>
                    <a:pt x="4768" y="1020"/>
                    <a:pt x="5452" y="815"/>
                    <a:pt x="6137" y="815"/>
                  </a:cubicBezTo>
                  <a:close/>
                  <a:moveTo>
                    <a:pt x="6154" y="4813"/>
                  </a:moveTo>
                  <a:cubicBezTo>
                    <a:pt x="6436" y="5140"/>
                    <a:pt x="6852" y="5343"/>
                    <a:pt x="7326" y="5343"/>
                  </a:cubicBezTo>
                  <a:lnTo>
                    <a:pt x="7777" y="5343"/>
                  </a:lnTo>
                  <a:lnTo>
                    <a:pt x="7777" y="6603"/>
                  </a:lnTo>
                  <a:cubicBezTo>
                    <a:pt x="7777" y="7483"/>
                    <a:pt x="7069" y="8194"/>
                    <a:pt x="6190" y="8194"/>
                  </a:cubicBezTo>
                  <a:lnTo>
                    <a:pt x="6108" y="8194"/>
                  </a:lnTo>
                  <a:cubicBezTo>
                    <a:pt x="5229" y="8194"/>
                    <a:pt x="4521" y="7483"/>
                    <a:pt x="4521" y="6603"/>
                  </a:cubicBezTo>
                  <a:lnTo>
                    <a:pt x="4521" y="5343"/>
                  </a:lnTo>
                  <a:lnTo>
                    <a:pt x="4972" y="5343"/>
                  </a:lnTo>
                  <a:cubicBezTo>
                    <a:pt x="5446" y="5343"/>
                    <a:pt x="5862" y="5140"/>
                    <a:pt x="6154" y="4813"/>
                  </a:cubicBezTo>
                  <a:close/>
                  <a:moveTo>
                    <a:pt x="3901" y="2919"/>
                  </a:moveTo>
                  <a:lnTo>
                    <a:pt x="4215" y="3674"/>
                  </a:lnTo>
                  <a:lnTo>
                    <a:pt x="5738" y="3674"/>
                  </a:lnTo>
                  <a:lnTo>
                    <a:pt x="5738" y="3731"/>
                  </a:lnTo>
                  <a:cubicBezTo>
                    <a:pt x="5738" y="4147"/>
                    <a:pt x="5400" y="4496"/>
                    <a:pt x="4972" y="4496"/>
                  </a:cubicBezTo>
                  <a:lnTo>
                    <a:pt x="3674" y="4496"/>
                  </a:lnTo>
                  <a:lnTo>
                    <a:pt x="3674" y="6593"/>
                  </a:lnTo>
                  <a:cubicBezTo>
                    <a:pt x="3674" y="7493"/>
                    <a:pt x="4172" y="8283"/>
                    <a:pt x="4891" y="8689"/>
                  </a:cubicBezTo>
                  <a:lnTo>
                    <a:pt x="4891" y="9116"/>
                  </a:lnTo>
                  <a:lnTo>
                    <a:pt x="2852" y="9806"/>
                  </a:lnTo>
                  <a:lnTo>
                    <a:pt x="2852" y="5319"/>
                  </a:lnTo>
                  <a:cubicBezTo>
                    <a:pt x="2852" y="4396"/>
                    <a:pt x="3236" y="3528"/>
                    <a:pt x="3901" y="2919"/>
                  </a:cubicBezTo>
                  <a:close/>
                  <a:moveTo>
                    <a:pt x="8364" y="2919"/>
                  </a:moveTo>
                  <a:cubicBezTo>
                    <a:pt x="9030" y="3528"/>
                    <a:pt x="9411" y="4396"/>
                    <a:pt x="9411" y="5308"/>
                  </a:cubicBezTo>
                  <a:lnTo>
                    <a:pt x="9411" y="9806"/>
                  </a:lnTo>
                  <a:lnTo>
                    <a:pt x="7372" y="9130"/>
                  </a:lnTo>
                  <a:lnTo>
                    <a:pt x="7372" y="8689"/>
                  </a:lnTo>
                  <a:cubicBezTo>
                    <a:pt x="8105" y="8283"/>
                    <a:pt x="8600" y="7493"/>
                    <a:pt x="8600" y="6593"/>
                  </a:cubicBezTo>
                  <a:lnTo>
                    <a:pt x="8600" y="4496"/>
                  </a:lnTo>
                  <a:lnTo>
                    <a:pt x="7326" y="4496"/>
                  </a:lnTo>
                  <a:cubicBezTo>
                    <a:pt x="6898" y="4496"/>
                    <a:pt x="6560" y="4147"/>
                    <a:pt x="6560" y="3731"/>
                  </a:cubicBezTo>
                  <a:lnTo>
                    <a:pt x="6560" y="3674"/>
                  </a:lnTo>
                  <a:lnTo>
                    <a:pt x="8059" y="3674"/>
                  </a:lnTo>
                  <a:lnTo>
                    <a:pt x="8364" y="2919"/>
                  </a:lnTo>
                  <a:close/>
                  <a:moveTo>
                    <a:pt x="6560" y="8995"/>
                  </a:moveTo>
                  <a:lnTo>
                    <a:pt x="6560" y="9714"/>
                  </a:lnTo>
                  <a:lnTo>
                    <a:pt x="7439" y="10009"/>
                  </a:lnTo>
                  <a:lnTo>
                    <a:pt x="6154" y="12589"/>
                  </a:lnTo>
                  <a:lnTo>
                    <a:pt x="4859" y="10009"/>
                  </a:lnTo>
                  <a:lnTo>
                    <a:pt x="5738" y="9714"/>
                  </a:lnTo>
                  <a:lnTo>
                    <a:pt x="5738" y="8995"/>
                  </a:lnTo>
                  <a:cubicBezTo>
                    <a:pt x="5862" y="9011"/>
                    <a:pt x="6006" y="9019"/>
                    <a:pt x="6149" y="9019"/>
                  </a:cubicBezTo>
                  <a:cubicBezTo>
                    <a:pt x="6292" y="9019"/>
                    <a:pt x="6436" y="9011"/>
                    <a:pt x="6560" y="8995"/>
                  </a:cubicBezTo>
                  <a:close/>
                  <a:moveTo>
                    <a:pt x="4058" y="10279"/>
                  </a:moveTo>
                  <a:lnTo>
                    <a:pt x="5478" y="13120"/>
                  </a:lnTo>
                  <a:lnTo>
                    <a:pt x="823" y="13120"/>
                  </a:lnTo>
                  <a:cubicBezTo>
                    <a:pt x="915" y="12024"/>
                    <a:pt x="1645" y="11091"/>
                    <a:pt x="2695" y="10739"/>
                  </a:cubicBezTo>
                  <a:lnTo>
                    <a:pt x="4058" y="10279"/>
                  </a:lnTo>
                  <a:close/>
                  <a:moveTo>
                    <a:pt x="8218" y="10290"/>
                  </a:moveTo>
                  <a:lnTo>
                    <a:pt x="9582" y="10753"/>
                  </a:lnTo>
                  <a:cubicBezTo>
                    <a:pt x="10628" y="11102"/>
                    <a:pt x="11351" y="12038"/>
                    <a:pt x="11440" y="13120"/>
                  </a:cubicBezTo>
                  <a:lnTo>
                    <a:pt x="10639" y="13120"/>
                  </a:lnTo>
                  <a:lnTo>
                    <a:pt x="10639" y="12308"/>
                  </a:lnTo>
                  <a:lnTo>
                    <a:pt x="9817" y="12308"/>
                  </a:lnTo>
                  <a:lnTo>
                    <a:pt x="9817" y="13120"/>
                  </a:lnTo>
                  <a:lnTo>
                    <a:pt x="9005" y="13120"/>
                  </a:lnTo>
                  <a:lnTo>
                    <a:pt x="9005" y="12308"/>
                  </a:lnTo>
                  <a:lnTo>
                    <a:pt x="8194" y="12308"/>
                  </a:lnTo>
                  <a:lnTo>
                    <a:pt x="8194" y="13120"/>
                  </a:lnTo>
                  <a:lnTo>
                    <a:pt x="6809" y="13120"/>
                  </a:lnTo>
                  <a:lnTo>
                    <a:pt x="8218" y="10290"/>
                  </a:lnTo>
                  <a:close/>
                  <a:moveTo>
                    <a:pt x="6138" y="0"/>
                  </a:moveTo>
                  <a:cubicBezTo>
                    <a:pt x="5172" y="0"/>
                    <a:pt x="4205" y="327"/>
                    <a:pt x="3417" y="980"/>
                  </a:cubicBezTo>
                  <a:lnTo>
                    <a:pt x="3190" y="1172"/>
                  </a:lnTo>
                  <a:lnTo>
                    <a:pt x="3574" y="2129"/>
                  </a:lnTo>
                  <a:cubicBezTo>
                    <a:pt x="2616" y="2895"/>
                    <a:pt x="2040" y="4069"/>
                    <a:pt x="2040" y="5319"/>
                  </a:cubicBezTo>
                  <a:lnTo>
                    <a:pt x="2040" y="10120"/>
                  </a:lnTo>
                  <a:cubicBezTo>
                    <a:pt x="801" y="10696"/>
                    <a:pt x="1" y="11946"/>
                    <a:pt x="1" y="13344"/>
                  </a:cubicBezTo>
                  <a:lnTo>
                    <a:pt x="1" y="13931"/>
                  </a:lnTo>
                  <a:lnTo>
                    <a:pt x="12276" y="13931"/>
                  </a:lnTo>
                  <a:lnTo>
                    <a:pt x="12276" y="13344"/>
                  </a:lnTo>
                  <a:cubicBezTo>
                    <a:pt x="12276" y="11946"/>
                    <a:pt x="11464" y="10696"/>
                    <a:pt x="10233" y="10120"/>
                  </a:cubicBezTo>
                  <a:lnTo>
                    <a:pt x="10233" y="5319"/>
                  </a:lnTo>
                  <a:cubicBezTo>
                    <a:pt x="10233" y="4069"/>
                    <a:pt x="9660" y="2895"/>
                    <a:pt x="8692" y="2129"/>
                  </a:cubicBezTo>
                  <a:lnTo>
                    <a:pt x="9084" y="1172"/>
                  </a:lnTo>
                  <a:lnTo>
                    <a:pt x="8859" y="980"/>
                  </a:lnTo>
                  <a:cubicBezTo>
                    <a:pt x="8071" y="327"/>
                    <a:pt x="7104" y="0"/>
                    <a:pt x="6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164"/>
          <p:cNvGrpSpPr/>
          <p:nvPr/>
        </p:nvGrpSpPr>
        <p:grpSpPr>
          <a:xfrm>
            <a:off x="1454688" y="2890829"/>
            <a:ext cx="352800" cy="342125"/>
            <a:chOff x="1794763" y="2140100"/>
            <a:chExt cx="352800" cy="342125"/>
          </a:xfrm>
        </p:grpSpPr>
        <p:sp>
          <p:nvSpPr>
            <p:cNvPr id="1983" name="Google Shape;1983;p164"/>
            <p:cNvSpPr/>
            <p:nvPr/>
          </p:nvSpPr>
          <p:spPr>
            <a:xfrm>
              <a:off x="1794763" y="2308075"/>
              <a:ext cx="352800" cy="174150"/>
            </a:xfrm>
            <a:custGeom>
              <a:rect b="b" l="l" r="r" t="t"/>
              <a:pathLst>
                <a:path extrusionOk="0" h="6966" w="14112">
                  <a:moveTo>
                    <a:pt x="4613" y="1170"/>
                  </a:moveTo>
                  <a:cubicBezTo>
                    <a:pt x="5228" y="1170"/>
                    <a:pt x="5830" y="1503"/>
                    <a:pt x="6132" y="2108"/>
                  </a:cubicBezTo>
                  <a:lnTo>
                    <a:pt x="6303" y="2446"/>
                  </a:lnTo>
                  <a:lnTo>
                    <a:pt x="8172" y="2446"/>
                  </a:lnTo>
                  <a:cubicBezTo>
                    <a:pt x="8399" y="2446"/>
                    <a:pt x="8588" y="2613"/>
                    <a:pt x="8602" y="2841"/>
                  </a:cubicBezTo>
                  <a:cubicBezTo>
                    <a:pt x="8613" y="3065"/>
                    <a:pt x="8421" y="3268"/>
                    <a:pt x="8196" y="3268"/>
                  </a:cubicBezTo>
                  <a:lnTo>
                    <a:pt x="5332" y="3268"/>
                  </a:lnTo>
                  <a:lnTo>
                    <a:pt x="5332" y="4101"/>
                  </a:lnTo>
                  <a:lnTo>
                    <a:pt x="8713" y="4101"/>
                  </a:lnTo>
                  <a:cubicBezTo>
                    <a:pt x="9232" y="3798"/>
                    <a:pt x="11791" y="2310"/>
                    <a:pt x="12354" y="1983"/>
                  </a:cubicBezTo>
                  <a:lnTo>
                    <a:pt x="12375" y="1972"/>
                  </a:lnTo>
                  <a:cubicBezTo>
                    <a:pt x="12453" y="1917"/>
                    <a:pt x="12545" y="1890"/>
                    <a:pt x="12635" y="1890"/>
                  </a:cubicBezTo>
                  <a:cubicBezTo>
                    <a:pt x="12767" y="1890"/>
                    <a:pt x="12897" y="1948"/>
                    <a:pt x="12984" y="2062"/>
                  </a:cubicBezTo>
                  <a:cubicBezTo>
                    <a:pt x="13143" y="2254"/>
                    <a:pt x="13119" y="2535"/>
                    <a:pt x="12916" y="2695"/>
                  </a:cubicBezTo>
                  <a:lnTo>
                    <a:pt x="10392" y="4734"/>
                  </a:lnTo>
                  <a:cubicBezTo>
                    <a:pt x="9360" y="5556"/>
                    <a:pt x="8108" y="5982"/>
                    <a:pt x="6842" y="5982"/>
                  </a:cubicBezTo>
                  <a:cubicBezTo>
                    <a:pt x="6061" y="5982"/>
                    <a:pt x="5275" y="5820"/>
                    <a:pt x="4531" y="5489"/>
                  </a:cubicBezTo>
                  <a:lnTo>
                    <a:pt x="4193" y="5332"/>
                  </a:lnTo>
                  <a:lnTo>
                    <a:pt x="2481" y="5332"/>
                  </a:lnTo>
                  <a:lnTo>
                    <a:pt x="2481" y="1634"/>
                  </a:lnTo>
                  <a:lnTo>
                    <a:pt x="3438" y="1634"/>
                  </a:lnTo>
                  <a:lnTo>
                    <a:pt x="3552" y="1545"/>
                  </a:lnTo>
                  <a:cubicBezTo>
                    <a:pt x="3869" y="1291"/>
                    <a:pt x="4243" y="1170"/>
                    <a:pt x="4613" y="1170"/>
                  </a:cubicBezTo>
                  <a:close/>
                  <a:moveTo>
                    <a:pt x="1637" y="812"/>
                  </a:moveTo>
                  <a:lnTo>
                    <a:pt x="1637" y="6143"/>
                  </a:lnTo>
                  <a:lnTo>
                    <a:pt x="825" y="6143"/>
                  </a:lnTo>
                  <a:lnTo>
                    <a:pt x="825" y="812"/>
                  </a:lnTo>
                  <a:close/>
                  <a:moveTo>
                    <a:pt x="0" y="0"/>
                  </a:moveTo>
                  <a:lnTo>
                    <a:pt x="0" y="6966"/>
                  </a:lnTo>
                  <a:lnTo>
                    <a:pt x="2448" y="6966"/>
                  </a:lnTo>
                  <a:lnTo>
                    <a:pt x="2448" y="6143"/>
                  </a:lnTo>
                  <a:lnTo>
                    <a:pt x="4003" y="6143"/>
                  </a:lnTo>
                  <a:cubicBezTo>
                    <a:pt x="4003" y="6150"/>
                    <a:pt x="5230" y="6807"/>
                    <a:pt x="6920" y="6807"/>
                  </a:cubicBezTo>
                  <a:cubicBezTo>
                    <a:pt x="8113" y="6807"/>
                    <a:pt x="9537" y="6479"/>
                    <a:pt x="10923" y="5364"/>
                  </a:cubicBezTo>
                  <a:lnTo>
                    <a:pt x="13457" y="3314"/>
                  </a:lnTo>
                  <a:cubicBezTo>
                    <a:pt x="14022" y="2873"/>
                    <a:pt x="14112" y="2072"/>
                    <a:pt x="13660" y="1521"/>
                  </a:cubicBezTo>
                  <a:cubicBezTo>
                    <a:pt x="13408" y="1208"/>
                    <a:pt x="13033" y="1043"/>
                    <a:pt x="12656" y="1043"/>
                  </a:cubicBezTo>
                  <a:cubicBezTo>
                    <a:pt x="12410" y="1043"/>
                    <a:pt x="12162" y="1114"/>
                    <a:pt x="11948" y="1261"/>
                  </a:cubicBezTo>
                  <a:lnTo>
                    <a:pt x="9424" y="2738"/>
                  </a:lnTo>
                  <a:cubicBezTo>
                    <a:pt x="9356" y="2118"/>
                    <a:pt x="8837" y="1634"/>
                    <a:pt x="8196" y="1634"/>
                  </a:cubicBezTo>
                  <a:lnTo>
                    <a:pt x="6776" y="1634"/>
                  </a:lnTo>
                  <a:cubicBezTo>
                    <a:pt x="6309" y="809"/>
                    <a:pt x="5453" y="353"/>
                    <a:pt x="4579" y="353"/>
                  </a:cubicBezTo>
                  <a:cubicBezTo>
                    <a:pt x="4081" y="353"/>
                    <a:pt x="3577" y="501"/>
                    <a:pt x="3135" y="812"/>
                  </a:cubicBezTo>
                  <a:lnTo>
                    <a:pt x="2448" y="812"/>
                  </a:lnTo>
                  <a:lnTo>
                    <a:pt x="2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4"/>
            <p:cNvSpPr/>
            <p:nvPr/>
          </p:nvSpPr>
          <p:spPr>
            <a:xfrm>
              <a:off x="1938188" y="2140100"/>
              <a:ext cx="204850" cy="178150"/>
            </a:xfrm>
            <a:custGeom>
              <a:rect b="b" l="l" r="r" t="t"/>
              <a:pathLst>
                <a:path extrusionOk="0" h="7126" w="8194">
                  <a:moveTo>
                    <a:pt x="2876" y="1139"/>
                  </a:moveTo>
                  <a:cubicBezTo>
                    <a:pt x="3766" y="2053"/>
                    <a:pt x="4926" y="3484"/>
                    <a:pt x="4926" y="4261"/>
                  </a:cubicBezTo>
                  <a:cubicBezTo>
                    <a:pt x="4926" y="5389"/>
                    <a:pt x="4001" y="6303"/>
                    <a:pt x="2876" y="6303"/>
                  </a:cubicBezTo>
                  <a:cubicBezTo>
                    <a:pt x="1748" y="6303"/>
                    <a:pt x="823" y="5389"/>
                    <a:pt x="823" y="4261"/>
                  </a:cubicBezTo>
                  <a:cubicBezTo>
                    <a:pt x="823" y="3484"/>
                    <a:pt x="1986" y="2053"/>
                    <a:pt x="2876" y="1139"/>
                  </a:cubicBezTo>
                  <a:close/>
                  <a:moveTo>
                    <a:pt x="5986" y="2787"/>
                  </a:moveTo>
                  <a:cubicBezTo>
                    <a:pt x="6638" y="3463"/>
                    <a:pt x="7382" y="4420"/>
                    <a:pt x="7382" y="4915"/>
                  </a:cubicBezTo>
                  <a:cubicBezTo>
                    <a:pt x="7382" y="5681"/>
                    <a:pt x="6752" y="6303"/>
                    <a:pt x="5986" y="6303"/>
                  </a:cubicBezTo>
                  <a:cubicBezTo>
                    <a:pt x="5670" y="6303"/>
                    <a:pt x="5378" y="6200"/>
                    <a:pt x="5140" y="6019"/>
                  </a:cubicBezTo>
                  <a:cubicBezTo>
                    <a:pt x="5513" y="5535"/>
                    <a:pt x="5737" y="4915"/>
                    <a:pt x="5737" y="4261"/>
                  </a:cubicBezTo>
                  <a:cubicBezTo>
                    <a:pt x="5737" y="3979"/>
                    <a:pt x="5659" y="3666"/>
                    <a:pt x="5513" y="3314"/>
                  </a:cubicBezTo>
                  <a:cubicBezTo>
                    <a:pt x="5681" y="3111"/>
                    <a:pt x="5851" y="2933"/>
                    <a:pt x="5986" y="2787"/>
                  </a:cubicBezTo>
                  <a:close/>
                  <a:moveTo>
                    <a:pt x="2876" y="0"/>
                  </a:moveTo>
                  <a:lnTo>
                    <a:pt x="2594" y="271"/>
                  </a:lnTo>
                  <a:cubicBezTo>
                    <a:pt x="2570" y="295"/>
                    <a:pt x="1951" y="880"/>
                    <a:pt x="1331" y="1648"/>
                  </a:cubicBezTo>
                  <a:cubicBezTo>
                    <a:pt x="452" y="2719"/>
                    <a:pt x="0" y="3598"/>
                    <a:pt x="0" y="4261"/>
                  </a:cubicBezTo>
                  <a:cubicBezTo>
                    <a:pt x="0" y="5840"/>
                    <a:pt x="1296" y="7125"/>
                    <a:pt x="2876" y="7125"/>
                  </a:cubicBezTo>
                  <a:cubicBezTo>
                    <a:pt x="3495" y="7125"/>
                    <a:pt x="4068" y="6922"/>
                    <a:pt x="4542" y="6584"/>
                  </a:cubicBezTo>
                  <a:cubicBezTo>
                    <a:pt x="4937" y="6933"/>
                    <a:pt x="5445" y="7125"/>
                    <a:pt x="5986" y="7125"/>
                  </a:cubicBezTo>
                  <a:cubicBezTo>
                    <a:pt x="7204" y="7125"/>
                    <a:pt x="8194" y="6133"/>
                    <a:pt x="8194" y="4915"/>
                  </a:cubicBezTo>
                  <a:cubicBezTo>
                    <a:pt x="8194" y="4396"/>
                    <a:pt x="7869" y="3744"/>
                    <a:pt x="7204" y="2933"/>
                  </a:cubicBezTo>
                  <a:cubicBezTo>
                    <a:pt x="6741" y="2367"/>
                    <a:pt x="6289" y="1929"/>
                    <a:pt x="6268" y="1918"/>
                  </a:cubicBezTo>
                  <a:lnTo>
                    <a:pt x="5986" y="1648"/>
                  </a:lnTo>
                  <a:cubicBezTo>
                    <a:pt x="5716" y="1907"/>
                    <a:pt x="5478" y="2110"/>
                    <a:pt x="5083" y="2559"/>
                  </a:cubicBezTo>
                  <a:cubicBezTo>
                    <a:pt x="4904" y="2267"/>
                    <a:pt x="4677" y="1962"/>
                    <a:pt x="4420" y="1648"/>
                  </a:cubicBezTo>
                  <a:cubicBezTo>
                    <a:pt x="3798" y="880"/>
                    <a:pt x="3179" y="295"/>
                    <a:pt x="3157" y="271"/>
                  </a:cubicBezTo>
                  <a:lnTo>
                    <a:pt x="28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pic>
        <p:nvPicPr>
          <p:cNvPr id="2112" name="Google Shape;2112;p182"/>
          <p:cNvPicPr preferRelativeResize="0"/>
          <p:nvPr/>
        </p:nvPicPr>
        <p:blipFill>
          <a:blip r:embed="rId3">
            <a:alphaModFix/>
          </a:blip>
          <a:stretch>
            <a:fillRect/>
          </a:stretch>
        </p:blipFill>
        <p:spPr>
          <a:xfrm>
            <a:off x="4708075" y="1362100"/>
            <a:ext cx="4343500" cy="2997625"/>
          </a:xfrm>
          <a:prstGeom prst="rect">
            <a:avLst/>
          </a:prstGeom>
          <a:noFill/>
          <a:ln>
            <a:noFill/>
          </a:ln>
        </p:spPr>
      </p:pic>
      <p:pic>
        <p:nvPicPr>
          <p:cNvPr id="2113" name="Google Shape;2113;p182"/>
          <p:cNvPicPr preferRelativeResize="0"/>
          <p:nvPr/>
        </p:nvPicPr>
        <p:blipFill>
          <a:blip r:embed="rId4">
            <a:alphaModFix/>
          </a:blip>
          <a:stretch>
            <a:fillRect/>
          </a:stretch>
        </p:blipFill>
        <p:spPr>
          <a:xfrm>
            <a:off x="97875" y="1362100"/>
            <a:ext cx="4474125" cy="3213927"/>
          </a:xfrm>
          <a:prstGeom prst="rect">
            <a:avLst/>
          </a:prstGeom>
          <a:noFill/>
          <a:ln>
            <a:noFill/>
          </a:ln>
        </p:spPr>
      </p:pic>
      <p:sp>
        <p:nvSpPr>
          <p:cNvPr id="2114" name="Google Shape;2114;p182"/>
          <p:cNvSpPr txBox="1"/>
          <p:nvPr>
            <p:ph type="title"/>
          </p:nvPr>
        </p:nvSpPr>
        <p:spPr>
          <a:xfrm>
            <a:off x="554100" y="67700"/>
            <a:ext cx="48669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 Python</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83"/>
          <p:cNvSpPr txBox="1"/>
          <p:nvPr>
            <p:ph type="title"/>
          </p:nvPr>
        </p:nvSpPr>
        <p:spPr>
          <a:xfrm>
            <a:off x="651725" y="61600"/>
            <a:ext cx="5413500" cy="5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Regression Model Setup - Minitab</a:t>
            </a:r>
            <a:endParaRPr sz="2400"/>
          </a:p>
        </p:txBody>
      </p:sp>
      <p:graphicFrame>
        <p:nvGraphicFramePr>
          <p:cNvPr id="2120" name="Google Shape;2120;p183"/>
          <p:cNvGraphicFramePr/>
          <p:nvPr/>
        </p:nvGraphicFramePr>
        <p:xfrm>
          <a:off x="445350" y="1019200"/>
          <a:ext cx="3000000" cy="3000000"/>
        </p:xfrm>
        <a:graphic>
          <a:graphicData uri="http://schemas.openxmlformats.org/drawingml/2006/table">
            <a:tbl>
              <a:tblPr>
                <a:noFill/>
                <a:tableStyleId>{BBBC2DB7-9A0E-4C2E-A749-5C097359AAF5}</a:tableStyleId>
              </a:tblPr>
              <a:tblGrid>
                <a:gridCol w="872100"/>
                <a:gridCol w="1069350"/>
                <a:gridCol w="1245575"/>
              </a:tblGrid>
              <a:tr h="640000">
                <a:tc>
                  <a:txBody>
                    <a:bodyPr/>
                    <a:lstStyle/>
                    <a:p>
                      <a:pPr indent="0" lvl="0" marL="0" rtl="0" algn="l">
                        <a:spcBef>
                          <a:spcPts val="0"/>
                        </a:spcBef>
                        <a:spcAft>
                          <a:spcPts val="0"/>
                        </a:spcAft>
                        <a:buNone/>
                      </a:pPr>
                      <a:r>
                        <a:rPr b="1" lang="en" sz="1200" u="sng">
                          <a:latin typeface="Barlow"/>
                          <a:ea typeface="Barlow"/>
                          <a:cs typeface="Barlow"/>
                          <a:sym typeface="Barlow"/>
                        </a:rPr>
                        <a:t>Predictor</a:t>
                      </a:r>
                      <a:endParaRPr b="1" sz="1200" u="sng">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u="sng">
                          <a:latin typeface="Barlow"/>
                          <a:ea typeface="Barlow"/>
                          <a:cs typeface="Barlow"/>
                          <a:sym typeface="Barlow"/>
                        </a:rPr>
                        <a:t>Correlation</a:t>
                      </a:r>
                      <a:endParaRPr b="1" sz="1200" u="sng">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u="sng">
                          <a:latin typeface="Barlow"/>
                          <a:ea typeface="Barlow"/>
                          <a:cs typeface="Barlow"/>
                          <a:sym typeface="Barlow"/>
                        </a:rPr>
                        <a:t>Reason</a:t>
                      </a:r>
                      <a:endParaRPr b="1" sz="1200" u="sng">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r>
              <a:tr h="640000">
                <a:tc>
                  <a:txBody>
                    <a:bodyPr/>
                    <a:lstStyle/>
                    <a:p>
                      <a:pPr indent="0" lvl="0" marL="0" rtl="0" algn="l">
                        <a:spcBef>
                          <a:spcPts val="0"/>
                        </a:spcBef>
                        <a:spcAft>
                          <a:spcPts val="0"/>
                        </a:spcAft>
                        <a:buNone/>
                      </a:pPr>
                      <a:r>
                        <a:rPr b="1" lang="en" sz="800">
                          <a:latin typeface="Barlow"/>
                          <a:ea typeface="Barlow"/>
                          <a:cs typeface="Barlow"/>
                          <a:sym typeface="Barlow"/>
                        </a:rPr>
                        <a:t>Age</a:t>
                      </a:r>
                      <a:endParaRPr b="1"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+0.254 (Moderate Positive)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Relevant and moderately related to death event.</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40000">
                <a:tc>
                  <a:txBody>
                    <a:bodyPr/>
                    <a:lstStyle/>
                    <a:p>
                      <a:pPr indent="0" lvl="0" marL="0" rtl="0" algn="l">
                        <a:spcBef>
                          <a:spcPts val="0"/>
                        </a:spcBef>
                        <a:spcAft>
                          <a:spcPts val="0"/>
                        </a:spcAft>
                        <a:buNone/>
                      </a:pPr>
                      <a:r>
                        <a:rPr b="1" lang="en" sz="800">
                          <a:latin typeface="Barlow"/>
                          <a:ea typeface="Barlow"/>
                          <a:cs typeface="Barlow"/>
                          <a:sym typeface="Barlow"/>
                        </a:rPr>
                        <a:t>Serum Creatinine</a:t>
                      </a:r>
                      <a:endParaRPr b="1"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+0.294 (Moderate Positive)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Strong correlation, clinically significant.</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40000">
                <a:tc>
                  <a:txBody>
                    <a:bodyPr/>
                    <a:lstStyle/>
                    <a:p>
                      <a:pPr indent="0" lvl="0" marL="0" rtl="0" algn="l">
                        <a:spcBef>
                          <a:spcPts val="0"/>
                        </a:spcBef>
                        <a:spcAft>
                          <a:spcPts val="0"/>
                        </a:spcAft>
                        <a:buNone/>
                      </a:pPr>
                      <a:r>
                        <a:rPr b="1" lang="en" sz="800">
                          <a:latin typeface="Barlow"/>
                          <a:ea typeface="Barlow"/>
                          <a:cs typeface="Barlow"/>
                          <a:sym typeface="Barlow"/>
                        </a:rPr>
                        <a:t>Ejection Fraction</a:t>
                      </a:r>
                      <a:endParaRPr b="1"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-0.269 (Moderate Negative)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Critical in heart failure risk assessment.</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40000">
                <a:tc>
                  <a:txBody>
                    <a:bodyPr/>
                    <a:lstStyle/>
                    <a:p>
                      <a:pPr indent="0" lvl="0" marL="0" rtl="0" algn="l">
                        <a:spcBef>
                          <a:spcPts val="0"/>
                        </a:spcBef>
                        <a:spcAft>
                          <a:spcPts val="0"/>
                        </a:spcAft>
                        <a:buNone/>
                      </a:pPr>
                      <a:r>
                        <a:rPr b="1" lang="en" sz="800">
                          <a:latin typeface="Barlow"/>
                          <a:ea typeface="Barlow"/>
                          <a:cs typeface="Barlow"/>
                          <a:sym typeface="Barlow"/>
                        </a:rPr>
                        <a:t>Time (Follow-up)</a:t>
                      </a:r>
                      <a:endParaRPr b="1"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-0.527 (Strong Negative)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Strong and meaningful factor.</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640000">
                <a:tc>
                  <a:txBody>
                    <a:bodyPr/>
                    <a:lstStyle/>
                    <a:p>
                      <a:pPr indent="0" lvl="0" marL="0" rtl="0" algn="l">
                        <a:spcBef>
                          <a:spcPts val="0"/>
                        </a:spcBef>
                        <a:spcAft>
                          <a:spcPts val="0"/>
                        </a:spcAft>
                        <a:buNone/>
                      </a:pPr>
                      <a:r>
                        <a:rPr b="1" lang="en" sz="800">
                          <a:latin typeface="Barlow"/>
                          <a:ea typeface="Barlow"/>
                          <a:cs typeface="Barlow"/>
                          <a:sym typeface="Barlow"/>
                        </a:rPr>
                        <a:t>Serum Sodium</a:t>
                      </a:r>
                      <a:endParaRPr b="1"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Barlow"/>
                          <a:ea typeface="Barlow"/>
                          <a:cs typeface="Barlow"/>
                          <a:sym typeface="Barlow"/>
                        </a:rPr>
                        <a:t>-0.195 (Weak Negative)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Barlow"/>
                          <a:ea typeface="Barlow"/>
                          <a:cs typeface="Barlow"/>
                          <a:sym typeface="Barlow"/>
                        </a:rPr>
                        <a:t>Clinically relevant despite weak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graphicFrame>
        <p:nvGraphicFramePr>
          <p:cNvPr id="2121" name="Google Shape;2121;p183"/>
          <p:cNvGraphicFramePr/>
          <p:nvPr/>
        </p:nvGraphicFramePr>
        <p:xfrm>
          <a:off x="4159375" y="1019188"/>
          <a:ext cx="3000000" cy="3000000"/>
        </p:xfrm>
        <a:graphic>
          <a:graphicData uri="http://schemas.openxmlformats.org/drawingml/2006/table">
            <a:tbl>
              <a:tblPr>
                <a:noFill/>
                <a:tableStyleId>{BBBC2DB7-9A0E-4C2E-A749-5C097359AAF5}</a:tableStyleId>
              </a:tblPr>
              <a:tblGrid>
                <a:gridCol w="1513400"/>
                <a:gridCol w="1219550"/>
                <a:gridCol w="1229475"/>
              </a:tblGrid>
              <a:tr h="537725">
                <a:tc>
                  <a:txBody>
                    <a:bodyPr/>
                    <a:lstStyle/>
                    <a:p>
                      <a:pPr indent="0" lvl="0" marL="0" rtl="0" algn="l">
                        <a:spcBef>
                          <a:spcPts val="0"/>
                        </a:spcBef>
                        <a:spcAft>
                          <a:spcPts val="0"/>
                        </a:spcAft>
                        <a:buNone/>
                      </a:pPr>
                      <a:r>
                        <a:rPr b="1" lang="en" sz="1200" u="sng">
                          <a:latin typeface="Barlow"/>
                          <a:ea typeface="Barlow"/>
                          <a:cs typeface="Barlow"/>
                          <a:sym typeface="Barlow"/>
                        </a:rPr>
                        <a:t>Excluded Predictors</a:t>
                      </a:r>
                      <a:endParaRPr b="1" sz="1200" u="sng">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u="sng">
                          <a:latin typeface="Barlow"/>
                          <a:ea typeface="Barlow"/>
                          <a:cs typeface="Barlow"/>
                          <a:sym typeface="Barlow"/>
                        </a:rPr>
                        <a:t>Correlation</a:t>
                      </a:r>
                      <a:endParaRPr b="1" sz="1200" u="sng">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u="sng">
                          <a:latin typeface="Barlow"/>
                          <a:ea typeface="Barlow"/>
                          <a:cs typeface="Barlow"/>
                          <a:sym typeface="Barlow"/>
                        </a:rPr>
                        <a:t>Reason</a:t>
                      </a:r>
                      <a:endParaRPr b="1" sz="1200" u="sng">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Anaemia</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+0.066 (Weak Positive)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Very weak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Creatinine Phosphokinase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0.063 (Weak Positive)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Very weak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Diabetes</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-0.002 (Extremely Weak)</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Negligible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High Blood Pressure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+0.079 (Weak Positive)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Weak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Platelets</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-0.049 (Extremely Weak)</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Negligible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Sex</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-0.004 (Negligible)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Negligible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76025">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Smoking</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-0.013 (Very Weak Negative)</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Barlow"/>
                          <a:ea typeface="Barlow"/>
                          <a:cs typeface="Barlow"/>
                          <a:sym typeface="Barlow"/>
                        </a:rPr>
                        <a:t>Very weak negative correlation.</a:t>
                      </a:r>
                      <a:endParaRPr sz="800">
                        <a:latin typeface="Barlow"/>
                        <a:ea typeface="Barlow"/>
                        <a:cs typeface="Barlow"/>
                        <a:sym typeface="Barlow"/>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184"/>
          <p:cNvSpPr txBox="1"/>
          <p:nvPr>
            <p:ph type="title"/>
          </p:nvPr>
        </p:nvSpPr>
        <p:spPr>
          <a:xfrm>
            <a:off x="463125" y="139600"/>
            <a:ext cx="6126300" cy="5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 Minitab</a:t>
            </a:r>
            <a:endParaRPr/>
          </a:p>
        </p:txBody>
      </p:sp>
      <p:sp>
        <p:nvSpPr>
          <p:cNvPr id="2127" name="Google Shape;2127;p184"/>
          <p:cNvSpPr txBox="1"/>
          <p:nvPr>
            <p:ph idx="1" type="body"/>
          </p:nvPr>
        </p:nvSpPr>
        <p:spPr>
          <a:xfrm>
            <a:off x="715100" y="921200"/>
            <a:ext cx="2602500" cy="3649800"/>
          </a:xfrm>
          <a:prstGeom prst="rect">
            <a:avLst/>
          </a:prstGeom>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u="sng">
                <a:solidFill>
                  <a:srgbClr val="000000"/>
                </a:solidFill>
              </a:rPr>
              <a:t>1. Problem Type</a:t>
            </a:r>
            <a:endParaRPr b="1" sz="1000" u="sng">
              <a:solidFill>
                <a:srgbClr val="000000"/>
              </a:solidFill>
            </a:endParaRPr>
          </a:p>
          <a:p>
            <a:pPr indent="-292100" lvl="0" marL="457200" rtl="0" algn="l">
              <a:lnSpc>
                <a:spcPct val="115000"/>
              </a:lnSpc>
              <a:spcBef>
                <a:spcPts val="1200"/>
              </a:spcBef>
              <a:spcAft>
                <a:spcPts val="0"/>
              </a:spcAft>
              <a:buClr>
                <a:srgbClr val="000000"/>
              </a:buClr>
              <a:buSzPts val="1000"/>
              <a:buFont typeface="Arial"/>
              <a:buChar char="●"/>
            </a:pPr>
            <a:r>
              <a:rPr b="1" lang="en" sz="1000">
                <a:solidFill>
                  <a:srgbClr val="000000"/>
                </a:solidFill>
              </a:rPr>
              <a:t>Binary Response Variable</a:t>
            </a:r>
            <a:r>
              <a:rPr lang="en" sz="1000">
                <a:solidFill>
                  <a:srgbClr val="000000"/>
                </a:solidFill>
              </a:rPr>
              <a:t>:</a:t>
            </a:r>
            <a:br>
              <a:rPr lang="en" sz="1000">
                <a:solidFill>
                  <a:srgbClr val="000000"/>
                </a:solidFill>
              </a:rPr>
            </a:br>
            <a:r>
              <a:rPr lang="en" sz="1000">
                <a:solidFill>
                  <a:srgbClr val="000000"/>
                </a:solidFill>
              </a:rPr>
              <a:t>The outcome we're trying to predict is binary:</a:t>
            </a:r>
            <a:endParaRPr sz="1000">
              <a:solidFill>
                <a:srgbClr val="000000"/>
              </a:solidFill>
            </a:endParaRPr>
          </a:p>
          <a:p>
            <a:pPr indent="-292100" lvl="1" marL="914400" rtl="0" algn="l">
              <a:spcBef>
                <a:spcPts val="0"/>
              </a:spcBef>
              <a:spcAft>
                <a:spcPts val="0"/>
              </a:spcAft>
              <a:buClr>
                <a:srgbClr val="000000"/>
              </a:buClr>
              <a:buSzPts val="1000"/>
              <a:buFont typeface="Arial"/>
              <a:buChar char="○"/>
            </a:pPr>
            <a:r>
              <a:rPr b="1" lang="en" sz="1000">
                <a:solidFill>
                  <a:srgbClr val="000000"/>
                </a:solidFill>
              </a:rPr>
              <a:t>DEATH_EVENT</a:t>
            </a:r>
            <a:r>
              <a:rPr lang="en" sz="1000">
                <a:solidFill>
                  <a:srgbClr val="000000"/>
                </a:solidFill>
              </a:rPr>
              <a:t>:</a:t>
            </a:r>
            <a:endParaRPr sz="1000">
              <a:solidFill>
                <a:srgbClr val="000000"/>
              </a:solidFill>
            </a:endParaRPr>
          </a:p>
          <a:p>
            <a:pPr indent="-292100" lvl="2" marL="1371600" rtl="0" algn="l">
              <a:spcBef>
                <a:spcPts val="0"/>
              </a:spcBef>
              <a:spcAft>
                <a:spcPts val="0"/>
              </a:spcAft>
              <a:buClr>
                <a:srgbClr val="000000"/>
              </a:buClr>
              <a:buSzPts val="1000"/>
              <a:buFont typeface="Arial"/>
              <a:buChar char="■"/>
            </a:pPr>
            <a:r>
              <a:rPr b="1" lang="en" sz="1000">
                <a:solidFill>
                  <a:srgbClr val="000000"/>
                </a:solidFill>
              </a:rPr>
              <a:t>1</a:t>
            </a:r>
            <a:r>
              <a:rPr lang="en" sz="1000">
                <a:solidFill>
                  <a:srgbClr val="000000"/>
                </a:solidFill>
              </a:rPr>
              <a:t> = Event (Death)</a:t>
            </a:r>
            <a:endParaRPr sz="1000">
              <a:solidFill>
                <a:srgbClr val="000000"/>
              </a:solidFill>
            </a:endParaRPr>
          </a:p>
          <a:p>
            <a:pPr indent="-292100" lvl="2" marL="1371600" rtl="0" algn="l">
              <a:spcBef>
                <a:spcPts val="0"/>
              </a:spcBef>
              <a:spcAft>
                <a:spcPts val="0"/>
              </a:spcAft>
              <a:buClr>
                <a:srgbClr val="000000"/>
              </a:buClr>
              <a:buSzPts val="1000"/>
              <a:buFont typeface="Arial"/>
              <a:buChar char="■"/>
            </a:pPr>
            <a:r>
              <a:rPr b="1" lang="en" sz="1000">
                <a:solidFill>
                  <a:srgbClr val="000000"/>
                </a:solidFill>
              </a:rPr>
              <a:t>0</a:t>
            </a:r>
            <a:r>
              <a:rPr lang="en" sz="1000">
                <a:solidFill>
                  <a:srgbClr val="000000"/>
                </a:solidFill>
              </a:rPr>
              <a:t> = No Event (Survival)</a:t>
            </a:r>
            <a:endParaRPr sz="1000">
              <a:solidFill>
                <a:srgbClr val="000000"/>
              </a:solidFill>
            </a:endParaRPr>
          </a:p>
          <a:p>
            <a:pPr indent="-292100" lvl="0" marL="457200" rtl="0" algn="l">
              <a:lnSpc>
                <a:spcPct val="115000"/>
              </a:lnSpc>
              <a:spcBef>
                <a:spcPts val="0"/>
              </a:spcBef>
              <a:spcAft>
                <a:spcPts val="0"/>
              </a:spcAft>
              <a:buClr>
                <a:srgbClr val="000000"/>
              </a:buClr>
              <a:buSzPts val="1000"/>
              <a:buFont typeface="Barlow"/>
              <a:buChar char="●"/>
            </a:pPr>
            <a:r>
              <a:rPr b="1" lang="en" sz="1000">
                <a:solidFill>
                  <a:srgbClr val="000000"/>
                </a:solidFill>
              </a:rPr>
              <a:t>Why Logistic Regression?</a:t>
            </a:r>
            <a:endParaRPr b="1" sz="1000">
              <a:solidFill>
                <a:srgbClr val="000000"/>
              </a:solidFill>
            </a:endParaRPr>
          </a:p>
          <a:p>
            <a:pPr indent="-292100" lvl="1" marL="914400" rtl="0" algn="l">
              <a:spcBef>
                <a:spcPts val="0"/>
              </a:spcBef>
              <a:spcAft>
                <a:spcPts val="0"/>
              </a:spcAft>
              <a:buClr>
                <a:srgbClr val="000000"/>
              </a:buClr>
              <a:buSzPts val="1000"/>
              <a:buFont typeface="Barlow"/>
              <a:buChar char="○"/>
            </a:pPr>
            <a:r>
              <a:rPr lang="en" sz="1000">
                <a:solidFill>
                  <a:srgbClr val="000000"/>
                </a:solidFill>
              </a:rPr>
              <a:t>Perfect for predicting a binary outcome like this!</a:t>
            </a:r>
            <a:endParaRPr sz="1000">
              <a:solidFill>
                <a:srgbClr val="000000"/>
              </a:solidFill>
            </a:endParaRPr>
          </a:p>
          <a:p>
            <a:pPr indent="-292100" lvl="1" marL="914400" rtl="0" algn="l">
              <a:spcBef>
                <a:spcPts val="0"/>
              </a:spcBef>
              <a:spcAft>
                <a:spcPts val="0"/>
              </a:spcAft>
              <a:buClr>
                <a:srgbClr val="000000"/>
              </a:buClr>
              <a:buSzPts val="1000"/>
              <a:buFont typeface="Arial"/>
              <a:buChar char="○"/>
            </a:pPr>
            <a:r>
              <a:rPr b="1" lang="en" sz="1000">
                <a:solidFill>
                  <a:srgbClr val="000000"/>
                </a:solidFill>
              </a:rPr>
              <a:t>Logistic regression</a:t>
            </a:r>
            <a:r>
              <a:rPr lang="en" sz="1000">
                <a:solidFill>
                  <a:srgbClr val="000000"/>
                </a:solidFill>
              </a:rPr>
              <a:t> maps the linear combination of predictors to a probability between 0 and 1.</a:t>
            </a:r>
            <a:endParaRPr sz="1000">
              <a:solidFill>
                <a:srgbClr val="000000"/>
              </a:solidFill>
            </a:endParaRPr>
          </a:p>
          <a:p>
            <a:pPr indent="0" lvl="0" marL="0" rtl="0" algn="l">
              <a:spcBef>
                <a:spcPts val="1200"/>
              </a:spcBef>
              <a:spcAft>
                <a:spcPts val="0"/>
              </a:spcAft>
              <a:buNone/>
            </a:pPr>
            <a:r>
              <a:t/>
            </a:r>
            <a:endParaRPr sz="1000"/>
          </a:p>
        </p:txBody>
      </p:sp>
      <p:sp>
        <p:nvSpPr>
          <p:cNvPr id="2128" name="Google Shape;2128;p184"/>
          <p:cNvSpPr txBox="1"/>
          <p:nvPr>
            <p:ph idx="1" type="body"/>
          </p:nvPr>
        </p:nvSpPr>
        <p:spPr>
          <a:xfrm>
            <a:off x="3495600" y="921200"/>
            <a:ext cx="2602500" cy="3649800"/>
          </a:xfrm>
          <a:prstGeom prst="rect">
            <a:avLst/>
          </a:prstGeom>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u="sng">
                <a:solidFill>
                  <a:srgbClr val="000000"/>
                </a:solidFill>
              </a:rPr>
              <a:t>2. Interpretation: Odds Ratios</a:t>
            </a:r>
            <a:endParaRPr b="1" sz="1000" u="sng">
              <a:solidFill>
                <a:srgbClr val="000000"/>
              </a:solidFill>
            </a:endParaRPr>
          </a:p>
          <a:p>
            <a:pPr indent="0" lvl="0" marL="0" rtl="0" algn="l">
              <a:lnSpc>
                <a:spcPct val="115000"/>
              </a:lnSpc>
              <a:spcBef>
                <a:spcPts val="1200"/>
              </a:spcBef>
              <a:spcAft>
                <a:spcPts val="0"/>
              </a:spcAft>
              <a:buNone/>
            </a:pPr>
            <a:r>
              <a:rPr b="1" lang="en" sz="1000">
                <a:solidFill>
                  <a:srgbClr val="000000"/>
                </a:solidFill>
              </a:rPr>
              <a:t>Easy Interpretation: Odds Ratios</a:t>
            </a:r>
            <a:endParaRPr b="1" sz="1000">
              <a:solidFill>
                <a:srgbClr val="000000"/>
              </a:solidFill>
            </a:endParaRPr>
          </a:p>
          <a:p>
            <a:pPr indent="-292100" lvl="0" marL="457200" rtl="0" algn="l">
              <a:lnSpc>
                <a:spcPct val="115000"/>
              </a:lnSpc>
              <a:spcBef>
                <a:spcPts val="1200"/>
              </a:spcBef>
              <a:spcAft>
                <a:spcPts val="0"/>
              </a:spcAft>
              <a:buClr>
                <a:srgbClr val="000000"/>
              </a:buClr>
              <a:buSzPts val="1000"/>
              <a:buFont typeface="Arial"/>
              <a:buChar char="●"/>
            </a:pPr>
            <a:r>
              <a:rPr b="1" lang="en" sz="1000">
                <a:solidFill>
                  <a:srgbClr val="000000"/>
                </a:solidFill>
              </a:rPr>
              <a:t>Key Benefit:</a:t>
            </a:r>
            <a:r>
              <a:rPr lang="en" sz="1000">
                <a:solidFill>
                  <a:srgbClr val="000000"/>
                </a:solidFill>
              </a:rPr>
              <a:t> Logistic regression gives us </a:t>
            </a:r>
            <a:r>
              <a:rPr b="1" lang="en" sz="1000">
                <a:solidFill>
                  <a:srgbClr val="000000"/>
                </a:solidFill>
              </a:rPr>
              <a:t>odds ratios</a:t>
            </a:r>
            <a:r>
              <a:rPr lang="en" sz="1000">
                <a:solidFill>
                  <a:srgbClr val="000000"/>
                </a:solidFill>
              </a:rPr>
              <a:t> that are easy to interpret.</a:t>
            </a:r>
            <a:endParaRPr sz="1000">
              <a:solidFill>
                <a:srgbClr val="000000"/>
              </a:solidFill>
            </a:endParaRPr>
          </a:p>
          <a:p>
            <a:pPr indent="-292100" lvl="1" marL="914400" rtl="0" algn="l">
              <a:spcBef>
                <a:spcPts val="0"/>
              </a:spcBef>
              <a:spcAft>
                <a:spcPts val="0"/>
              </a:spcAft>
              <a:buClr>
                <a:srgbClr val="000000"/>
              </a:buClr>
              <a:buSzPts val="1000"/>
              <a:buFont typeface="Arial"/>
              <a:buChar char="○"/>
            </a:pPr>
            <a:r>
              <a:rPr lang="en" sz="1000">
                <a:solidFill>
                  <a:srgbClr val="000000"/>
                </a:solidFill>
              </a:rPr>
              <a:t>An odds ratio tells us how a predictor affects the </a:t>
            </a:r>
            <a:r>
              <a:rPr b="1" lang="en" sz="1000">
                <a:solidFill>
                  <a:srgbClr val="000000"/>
                </a:solidFill>
              </a:rPr>
              <a:t>odds</a:t>
            </a:r>
            <a:r>
              <a:rPr lang="en" sz="1000">
                <a:solidFill>
                  <a:srgbClr val="000000"/>
                </a:solidFill>
              </a:rPr>
              <a:t> of the event (death) happening.</a:t>
            </a:r>
            <a:endParaRPr sz="1000">
              <a:solidFill>
                <a:srgbClr val="000000"/>
              </a:solidFill>
            </a:endParaRPr>
          </a:p>
          <a:p>
            <a:pPr indent="-292100" lvl="1" marL="914400" rtl="0" algn="l">
              <a:spcBef>
                <a:spcPts val="0"/>
              </a:spcBef>
              <a:spcAft>
                <a:spcPts val="0"/>
              </a:spcAft>
              <a:buClr>
                <a:srgbClr val="000000"/>
              </a:buClr>
              <a:buSzPts val="1000"/>
              <a:buFont typeface="Barlow"/>
              <a:buChar char="○"/>
            </a:pPr>
            <a:r>
              <a:rPr lang="en" sz="1000">
                <a:solidFill>
                  <a:srgbClr val="000000"/>
                </a:solidFill>
              </a:rPr>
              <a:t>Example: If a predictor's odds ratio is greater than 1, the probability of the event increases as the predictor increases.</a:t>
            </a:r>
            <a:endParaRPr sz="1000">
              <a:solidFill>
                <a:srgbClr val="000000"/>
              </a:solidFill>
            </a:endParaRPr>
          </a:p>
          <a:p>
            <a:pPr indent="0" lvl="0" marL="457200" rtl="0" algn="l">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a:p>
        </p:txBody>
      </p:sp>
      <p:sp>
        <p:nvSpPr>
          <p:cNvPr id="2129" name="Google Shape;2129;p184"/>
          <p:cNvSpPr txBox="1"/>
          <p:nvPr>
            <p:ph idx="1" type="body"/>
          </p:nvPr>
        </p:nvSpPr>
        <p:spPr>
          <a:xfrm>
            <a:off x="6212725" y="921200"/>
            <a:ext cx="2602500" cy="3649800"/>
          </a:xfrm>
          <a:prstGeom prst="rect">
            <a:avLst/>
          </a:prstGeom>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u="sng">
                <a:solidFill>
                  <a:srgbClr val="000000"/>
                </a:solidFill>
              </a:rPr>
              <a:t>3. Model Assumptions</a:t>
            </a:r>
            <a:endParaRPr sz="1000" u="sng">
              <a:solidFill>
                <a:srgbClr val="000000"/>
              </a:solidFill>
            </a:endParaRPr>
          </a:p>
          <a:p>
            <a:pPr indent="-292100" lvl="0" marL="457200" rtl="0" algn="l">
              <a:spcBef>
                <a:spcPts val="1200"/>
              </a:spcBef>
              <a:spcAft>
                <a:spcPts val="0"/>
              </a:spcAft>
              <a:buClr>
                <a:srgbClr val="000000"/>
              </a:buClr>
              <a:buSzPts val="1000"/>
              <a:buFont typeface="Arial"/>
              <a:buChar char="●"/>
            </a:pPr>
            <a:r>
              <a:rPr b="1" lang="en" sz="1000">
                <a:solidFill>
                  <a:srgbClr val="000000"/>
                </a:solidFill>
              </a:rPr>
              <a:t>Flexibility</a:t>
            </a:r>
            <a:r>
              <a:rPr lang="en" sz="1000">
                <a:solidFill>
                  <a:srgbClr val="000000"/>
                </a:solidFill>
              </a:rPr>
              <a:t>:  </a:t>
            </a:r>
            <a:endParaRPr b="1" sz="1000">
              <a:solidFill>
                <a:srgbClr val="000000"/>
              </a:solidFil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rPr>
              <a:t>No Normal Distribution Requirement</a:t>
            </a:r>
            <a:r>
              <a:rPr lang="en" sz="1000">
                <a:solidFill>
                  <a:srgbClr val="000000"/>
                </a:solidFill>
              </a:rPr>
              <a:t>: Unlike linear regression, </a:t>
            </a:r>
            <a:r>
              <a:rPr b="1" lang="en" sz="1000">
                <a:solidFill>
                  <a:srgbClr val="000000"/>
                </a:solidFill>
              </a:rPr>
              <a:t>logistic regression</a:t>
            </a:r>
            <a:r>
              <a:rPr lang="en" sz="1000">
                <a:solidFill>
                  <a:srgbClr val="000000"/>
                </a:solidFill>
              </a:rPr>
              <a:t> doesn’t require predictors to be normally distributed.</a:t>
            </a:r>
            <a:endParaRPr sz="1000">
              <a:solidFill>
                <a:srgbClr val="000000"/>
              </a:solidFil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rPr>
              <a:t>Robust to Multicollinearity</a:t>
            </a:r>
            <a:r>
              <a:rPr lang="en" sz="1000">
                <a:solidFill>
                  <a:srgbClr val="000000"/>
                </a:solidFill>
              </a:rPr>
              <a:t>: Logistic regression handles correlations between predictor variables better with interrelated factors.</a:t>
            </a:r>
            <a:endParaRPr sz="1000">
              <a:solidFill>
                <a:srgbClr val="000000"/>
              </a:solidFil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rPr>
              <a:t>Why This Matters</a:t>
            </a:r>
            <a:r>
              <a:rPr lang="en" sz="1000">
                <a:solidFill>
                  <a:srgbClr val="000000"/>
                </a:solidFill>
              </a:rPr>
              <a:t>: Healthcare data can be messy and complex, but logistic regression is still reliable, even with imperfect data structures.</a:t>
            </a:r>
            <a:endParaRPr sz="1000">
              <a:solidFill>
                <a:srgbClr val="000000"/>
              </a:solidFill>
            </a:endParaRPr>
          </a:p>
          <a:p>
            <a:pPr indent="0" lvl="0" marL="0" rtl="0" algn="l">
              <a:spcBef>
                <a:spcPts val="1200"/>
              </a:spcBef>
              <a:spcAft>
                <a:spcPts val="0"/>
              </a:spcAft>
              <a:buNone/>
            </a:pPr>
            <a:r>
              <a:t/>
            </a:r>
            <a:endParaRPr sz="1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85"/>
          <p:cNvSpPr txBox="1"/>
          <p:nvPr>
            <p:ph type="title"/>
          </p:nvPr>
        </p:nvSpPr>
        <p:spPr>
          <a:xfrm>
            <a:off x="463125" y="139600"/>
            <a:ext cx="6126300" cy="5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Validation- Minitab</a:t>
            </a:r>
            <a:endParaRPr/>
          </a:p>
        </p:txBody>
      </p:sp>
      <p:pic>
        <p:nvPicPr>
          <p:cNvPr descr="Receiver Operating Characteristic (ROC) Curve" id="2135" name="Google Shape;2135;p185"/>
          <p:cNvPicPr preferRelativeResize="0"/>
          <p:nvPr/>
        </p:nvPicPr>
        <p:blipFill>
          <a:blip r:embed="rId3">
            <a:alphaModFix/>
          </a:blip>
          <a:stretch>
            <a:fillRect/>
          </a:stretch>
        </p:blipFill>
        <p:spPr>
          <a:xfrm>
            <a:off x="3154650" y="907025"/>
            <a:ext cx="2515051" cy="1780200"/>
          </a:xfrm>
          <a:prstGeom prst="rect">
            <a:avLst/>
          </a:prstGeom>
          <a:noFill/>
          <a:ln cap="flat" cmpd="sng" w="9525">
            <a:solidFill>
              <a:srgbClr val="FF0000"/>
            </a:solidFill>
            <a:prstDash val="solid"/>
            <a:round/>
            <a:headEnd len="sm" w="sm" type="none"/>
            <a:tailEnd len="sm" w="sm" type="none"/>
          </a:ln>
        </p:spPr>
      </p:pic>
      <p:pic>
        <p:nvPicPr>
          <p:cNvPr descr="Normplot of Residuals for DEATH_EVENT" id="2136" name="Google Shape;2136;p185"/>
          <p:cNvPicPr preferRelativeResize="0"/>
          <p:nvPr/>
        </p:nvPicPr>
        <p:blipFill>
          <a:blip r:embed="rId4">
            <a:alphaModFix/>
          </a:blip>
          <a:stretch>
            <a:fillRect/>
          </a:stretch>
        </p:blipFill>
        <p:spPr>
          <a:xfrm>
            <a:off x="5664325" y="907025"/>
            <a:ext cx="2579800" cy="1780200"/>
          </a:xfrm>
          <a:prstGeom prst="rect">
            <a:avLst/>
          </a:prstGeom>
          <a:noFill/>
          <a:ln cap="flat" cmpd="sng" w="9525">
            <a:solidFill>
              <a:srgbClr val="FF0000"/>
            </a:solidFill>
            <a:prstDash val="solid"/>
            <a:round/>
            <a:headEnd len="sm" w="sm" type="none"/>
            <a:tailEnd len="sm" w="sm" type="none"/>
          </a:ln>
        </p:spPr>
      </p:pic>
      <p:pic>
        <p:nvPicPr>
          <p:cNvPr descr="Residual Histogram for DEATH_EVENT" id="2137" name="Google Shape;2137;p185"/>
          <p:cNvPicPr preferRelativeResize="0"/>
          <p:nvPr/>
        </p:nvPicPr>
        <p:blipFill>
          <a:blip r:embed="rId5">
            <a:alphaModFix/>
          </a:blip>
          <a:stretch>
            <a:fillRect/>
          </a:stretch>
        </p:blipFill>
        <p:spPr>
          <a:xfrm>
            <a:off x="3154650" y="2687225"/>
            <a:ext cx="2515049" cy="1699475"/>
          </a:xfrm>
          <a:prstGeom prst="rect">
            <a:avLst/>
          </a:prstGeom>
          <a:noFill/>
          <a:ln cap="flat" cmpd="sng" w="9525">
            <a:solidFill>
              <a:srgbClr val="FF0000"/>
            </a:solidFill>
            <a:prstDash val="solid"/>
            <a:round/>
            <a:headEnd len="sm" w="sm" type="none"/>
            <a:tailEnd len="sm" w="sm" type="none"/>
          </a:ln>
        </p:spPr>
      </p:pic>
      <p:pic>
        <p:nvPicPr>
          <p:cNvPr descr="Residuals vs Order for DEATH_EVENT" id="2138" name="Google Shape;2138;p185"/>
          <p:cNvPicPr preferRelativeResize="0"/>
          <p:nvPr/>
        </p:nvPicPr>
        <p:blipFill>
          <a:blip r:embed="rId6">
            <a:alphaModFix/>
          </a:blip>
          <a:stretch>
            <a:fillRect/>
          </a:stretch>
        </p:blipFill>
        <p:spPr>
          <a:xfrm>
            <a:off x="5679625" y="2687225"/>
            <a:ext cx="2579800" cy="1719850"/>
          </a:xfrm>
          <a:prstGeom prst="rect">
            <a:avLst/>
          </a:prstGeom>
          <a:noFill/>
          <a:ln cap="flat" cmpd="sng" w="9525">
            <a:solidFill>
              <a:srgbClr val="FF0000"/>
            </a:solidFill>
            <a:prstDash val="solid"/>
            <a:round/>
            <a:headEnd len="sm" w="sm" type="none"/>
            <a:tailEnd len="sm" w="sm" type="none"/>
          </a:ln>
        </p:spPr>
      </p:pic>
      <p:sp>
        <p:nvSpPr>
          <p:cNvPr id="2139" name="Google Shape;2139;p185"/>
          <p:cNvSpPr txBox="1"/>
          <p:nvPr/>
        </p:nvSpPr>
        <p:spPr>
          <a:xfrm>
            <a:off x="477975" y="907025"/>
            <a:ext cx="2254800" cy="3500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800">
                <a:latin typeface="Barlow"/>
                <a:ea typeface="Barlow"/>
                <a:cs typeface="Barlow"/>
                <a:sym typeface="Barlow"/>
              </a:rPr>
              <a:t>Model Validation:</a:t>
            </a:r>
            <a:endParaRPr b="1" sz="800">
              <a:latin typeface="Barlow"/>
              <a:ea typeface="Barlow"/>
              <a:cs typeface="Barlow"/>
              <a:sym typeface="Barlow"/>
            </a:endParaRPr>
          </a:p>
          <a:p>
            <a:pPr indent="-279400" lvl="0" marL="457200" rtl="0" algn="l">
              <a:lnSpc>
                <a:spcPct val="115000"/>
              </a:lnSpc>
              <a:spcBef>
                <a:spcPts val="1200"/>
              </a:spcBef>
              <a:spcAft>
                <a:spcPts val="0"/>
              </a:spcAft>
              <a:buSzPts val="800"/>
              <a:buChar char="●"/>
            </a:pPr>
            <a:r>
              <a:rPr b="1" lang="en" sz="800">
                <a:latin typeface="Barlow"/>
                <a:ea typeface="Barlow"/>
                <a:cs typeface="Barlow"/>
                <a:sym typeface="Barlow"/>
              </a:rPr>
              <a:t>Area Under ROC Curve (AUC)</a:t>
            </a:r>
            <a:r>
              <a:rPr lang="en" sz="800">
                <a:latin typeface="Barlow"/>
                <a:ea typeface="Barlow"/>
                <a:cs typeface="Barlow"/>
                <a:sym typeface="Barlow"/>
              </a:rPr>
              <a:t>: </a:t>
            </a:r>
            <a:r>
              <a:rPr b="1" lang="en" sz="800">
                <a:latin typeface="Barlow"/>
                <a:ea typeface="Barlow"/>
                <a:cs typeface="Barlow"/>
                <a:sym typeface="Barlow"/>
              </a:rPr>
              <a:t>0.8972</a:t>
            </a:r>
            <a:r>
              <a:rPr lang="en" sz="800">
                <a:latin typeface="Barlow"/>
                <a:ea typeface="Barlow"/>
                <a:cs typeface="Barlow"/>
                <a:sym typeface="Barlow"/>
              </a:rPr>
              <a:t> (Excellent performance)</a:t>
            </a:r>
            <a:endParaRPr sz="800">
              <a:latin typeface="Barlow"/>
              <a:ea typeface="Barlow"/>
              <a:cs typeface="Barlow"/>
              <a:sym typeface="Barlow"/>
            </a:endParaRPr>
          </a:p>
          <a:p>
            <a:pPr indent="-279400" lvl="0" marL="457200" rtl="0" algn="l">
              <a:lnSpc>
                <a:spcPct val="115000"/>
              </a:lnSpc>
              <a:spcBef>
                <a:spcPts val="0"/>
              </a:spcBef>
              <a:spcAft>
                <a:spcPts val="0"/>
              </a:spcAft>
              <a:buSzPts val="800"/>
              <a:buChar char="●"/>
            </a:pPr>
            <a:r>
              <a:rPr b="1" lang="en" sz="800">
                <a:latin typeface="Barlow"/>
                <a:ea typeface="Barlow"/>
                <a:cs typeface="Barlow"/>
                <a:sym typeface="Barlow"/>
              </a:rPr>
              <a:t>Concordance</a:t>
            </a:r>
            <a:r>
              <a:rPr lang="en" sz="800">
                <a:latin typeface="Barlow"/>
                <a:ea typeface="Barlow"/>
                <a:cs typeface="Barlow"/>
                <a:sym typeface="Barlow"/>
              </a:rPr>
              <a:t>: 89.7% (Indicates that the model is good at ranking the cases correctly in terms of predicted probabilities).</a:t>
            </a:r>
            <a:endParaRPr sz="800">
              <a:latin typeface="Barlow"/>
              <a:ea typeface="Barlow"/>
              <a:cs typeface="Barlow"/>
              <a:sym typeface="Barlow"/>
            </a:endParaRPr>
          </a:p>
          <a:p>
            <a:pPr indent="-279400" lvl="0" marL="457200" rtl="0" algn="l">
              <a:lnSpc>
                <a:spcPct val="115000"/>
              </a:lnSpc>
              <a:spcBef>
                <a:spcPts val="0"/>
              </a:spcBef>
              <a:spcAft>
                <a:spcPts val="0"/>
              </a:spcAft>
              <a:buSzPts val="800"/>
              <a:buChar char="●"/>
            </a:pPr>
            <a:r>
              <a:rPr b="1" lang="en" sz="800">
                <a:latin typeface="Barlow"/>
                <a:ea typeface="Barlow"/>
                <a:cs typeface="Barlow"/>
                <a:sym typeface="Barlow"/>
              </a:rPr>
              <a:t>Deviance R-Square</a:t>
            </a:r>
            <a:r>
              <a:rPr lang="en" sz="800">
                <a:latin typeface="Barlow"/>
                <a:ea typeface="Barlow"/>
                <a:cs typeface="Barlow"/>
                <a:sym typeface="Barlow"/>
              </a:rPr>
              <a:t> = </a:t>
            </a:r>
            <a:r>
              <a:rPr b="1" lang="en" sz="800">
                <a:latin typeface="Barlow"/>
                <a:ea typeface="Barlow"/>
                <a:cs typeface="Barlow"/>
                <a:sym typeface="Barlow"/>
              </a:rPr>
              <a:t>41.51%: </a:t>
            </a:r>
            <a:r>
              <a:rPr lang="en" sz="800">
                <a:latin typeface="Barlow"/>
                <a:ea typeface="Barlow"/>
                <a:cs typeface="Barlow"/>
                <a:sym typeface="Barlow"/>
              </a:rPr>
              <a:t>R-squared values between 0.3 and 0.7 are typical, but lower values (0.0 - 0.3) are also common due to complexity of </a:t>
            </a:r>
            <a:r>
              <a:rPr lang="en" sz="800">
                <a:latin typeface="Barlow"/>
                <a:ea typeface="Barlow"/>
                <a:cs typeface="Barlow"/>
                <a:sym typeface="Barlow"/>
              </a:rPr>
              <a:t>healthcare</a:t>
            </a:r>
            <a:r>
              <a:rPr lang="en" sz="800">
                <a:latin typeface="Barlow"/>
                <a:ea typeface="Barlow"/>
                <a:cs typeface="Barlow"/>
                <a:sym typeface="Barlow"/>
              </a:rPr>
              <a:t> data. Hence, our model is good fit.</a:t>
            </a:r>
            <a:endParaRPr sz="800">
              <a:latin typeface="Barlow"/>
              <a:ea typeface="Barlow"/>
              <a:cs typeface="Barlow"/>
              <a:sym typeface="Barlow"/>
            </a:endParaRPr>
          </a:p>
          <a:p>
            <a:pPr indent="0" lvl="0" marL="0" rtl="0" algn="l">
              <a:lnSpc>
                <a:spcPct val="115000"/>
              </a:lnSpc>
              <a:spcBef>
                <a:spcPts val="1200"/>
              </a:spcBef>
              <a:spcAft>
                <a:spcPts val="0"/>
              </a:spcAft>
              <a:buNone/>
            </a:pPr>
            <a:r>
              <a:rPr b="1" lang="en" sz="800">
                <a:latin typeface="Barlow"/>
                <a:ea typeface="Barlow"/>
                <a:cs typeface="Barlow"/>
                <a:sym typeface="Barlow"/>
              </a:rPr>
              <a:t>Goodness-of-Fit</a:t>
            </a:r>
            <a:r>
              <a:rPr lang="en" sz="800">
                <a:latin typeface="Barlow"/>
                <a:ea typeface="Barlow"/>
                <a:cs typeface="Barlow"/>
                <a:sym typeface="Barlow"/>
              </a:rPr>
              <a:t>:</a:t>
            </a:r>
            <a:endParaRPr sz="800">
              <a:latin typeface="Barlow"/>
              <a:ea typeface="Barlow"/>
              <a:cs typeface="Barlow"/>
              <a:sym typeface="Barlow"/>
            </a:endParaRPr>
          </a:p>
          <a:p>
            <a:pPr indent="-279400" lvl="0" marL="457200" rtl="0" algn="l">
              <a:lnSpc>
                <a:spcPct val="115000"/>
              </a:lnSpc>
              <a:spcBef>
                <a:spcPts val="1200"/>
              </a:spcBef>
              <a:spcAft>
                <a:spcPts val="0"/>
              </a:spcAft>
              <a:buSzPts val="800"/>
              <a:buChar char="●"/>
            </a:pPr>
            <a:r>
              <a:rPr b="1" lang="en" sz="800">
                <a:latin typeface="Barlow"/>
                <a:ea typeface="Barlow"/>
                <a:cs typeface="Barlow"/>
                <a:sym typeface="Barlow"/>
              </a:rPr>
              <a:t>Hosmer-Lemeshow p-value = 0.250</a:t>
            </a:r>
            <a:r>
              <a:rPr lang="en" sz="800">
                <a:latin typeface="Barlow"/>
                <a:ea typeface="Barlow"/>
                <a:cs typeface="Barlow"/>
                <a:sym typeface="Barlow"/>
              </a:rPr>
              <a:t>: The model fits the data well, as the p-value is greater than 0.05.</a:t>
            </a:r>
            <a:endParaRPr sz="800">
              <a:latin typeface="Barlow"/>
              <a:ea typeface="Barlow"/>
              <a:cs typeface="Barlow"/>
              <a:sym typeface="Barlow"/>
            </a:endParaRPr>
          </a:p>
          <a:p>
            <a:pPr indent="-279400" lvl="0" marL="457200" rtl="0" algn="l">
              <a:lnSpc>
                <a:spcPct val="115000"/>
              </a:lnSpc>
              <a:spcBef>
                <a:spcPts val="0"/>
              </a:spcBef>
              <a:spcAft>
                <a:spcPts val="0"/>
              </a:spcAft>
              <a:buSzPts val="800"/>
              <a:buChar char="●"/>
            </a:pPr>
            <a:r>
              <a:rPr b="1" lang="en" sz="800">
                <a:latin typeface="Barlow"/>
                <a:ea typeface="Barlow"/>
                <a:cs typeface="Barlow"/>
                <a:sym typeface="Barlow"/>
              </a:rPr>
              <a:t>Pearson Chi-Square p-value = 0.875</a:t>
            </a:r>
            <a:r>
              <a:rPr lang="en" sz="800">
                <a:latin typeface="Barlow"/>
                <a:ea typeface="Barlow"/>
                <a:cs typeface="Barlow"/>
                <a:sym typeface="Barlow"/>
              </a:rPr>
              <a:t>: Also confirms a good fit.</a:t>
            </a:r>
            <a:endParaRPr b="1" sz="800">
              <a:latin typeface="Barlow"/>
              <a:ea typeface="Barlow"/>
              <a:cs typeface="Barlow"/>
              <a:sym typeface="Barlow"/>
            </a:endParaRPr>
          </a:p>
          <a:p>
            <a:pPr indent="0" lvl="0" marL="0" rtl="0" algn="l">
              <a:spcBef>
                <a:spcPts val="1200"/>
              </a:spcBef>
              <a:spcAft>
                <a:spcPts val="0"/>
              </a:spcAft>
              <a:buNone/>
            </a:pPr>
            <a:r>
              <a:t/>
            </a:r>
            <a:endParaRPr sz="800">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186"/>
          <p:cNvSpPr txBox="1"/>
          <p:nvPr>
            <p:ph type="title"/>
          </p:nvPr>
        </p:nvSpPr>
        <p:spPr>
          <a:xfrm>
            <a:off x="528925" y="87300"/>
            <a:ext cx="56826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Eight initial scenarios</a:t>
            </a:r>
            <a:endParaRPr/>
          </a:p>
        </p:txBody>
      </p:sp>
      <p:pic>
        <p:nvPicPr>
          <p:cNvPr id="2145" name="Google Shape;2145;p186"/>
          <p:cNvPicPr preferRelativeResize="0"/>
          <p:nvPr/>
        </p:nvPicPr>
        <p:blipFill>
          <a:blip r:embed="rId3">
            <a:alphaModFix/>
          </a:blip>
          <a:stretch>
            <a:fillRect/>
          </a:stretch>
        </p:blipFill>
        <p:spPr>
          <a:xfrm>
            <a:off x="152400" y="1143675"/>
            <a:ext cx="8839201" cy="1618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87"/>
          <p:cNvSpPr txBox="1"/>
          <p:nvPr>
            <p:ph type="title"/>
          </p:nvPr>
        </p:nvSpPr>
        <p:spPr>
          <a:xfrm>
            <a:off x="528950" y="136300"/>
            <a:ext cx="58980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Standard Scaler</a:t>
            </a:r>
            <a:endParaRPr/>
          </a:p>
        </p:txBody>
      </p:sp>
      <p:pic>
        <p:nvPicPr>
          <p:cNvPr id="2151" name="Google Shape;2151;p187"/>
          <p:cNvPicPr preferRelativeResize="0"/>
          <p:nvPr/>
        </p:nvPicPr>
        <p:blipFill>
          <a:blip r:embed="rId3">
            <a:alphaModFix/>
          </a:blip>
          <a:stretch>
            <a:fillRect/>
          </a:stretch>
        </p:blipFill>
        <p:spPr>
          <a:xfrm>
            <a:off x="5550625" y="136300"/>
            <a:ext cx="3213600" cy="1708209"/>
          </a:xfrm>
          <a:prstGeom prst="rect">
            <a:avLst/>
          </a:prstGeom>
          <a:noFill/>
          <a:ln>
            <a:noFill/>
          </a:ln>
        </p:spPr>
      </p:pic>
      <p:pic>
        <p:nvPicPr>
          <p:cNvPr id="2152" name="Google Shape;2152;p187"/>
          <p:cNvPicPr preferRelativeResize="0"/>
          <p:nvPr/>
        </p:nvPicPr>
        <p:blipFill>
          <a:blip r:embed="rId4">
            <a:alphaModFix/>
          </a:blip>
          <a:stretch>
            <a:fillRect/>
          </a:stretch>
        </p:blipFill>
        <p:spPr>
          <a:xfrm>
            <a:off x="197025" y="3466950"/>
            <a:ext cx="8839201" cy="1468867"/>
          </a:xfrm>
          <a:prstGeom prst="rect">
            <a:avLst/>
          </a:prstGeom>
          <a:noFill/>
          <a:ln>
            <a:noFill/>
          </a:ln>
        </p:spPr>
      </p:pic>
      <p:pic>
        <p:nvPicPr>
          <p:cNvPr id="2153" name="Google Shape;2153;p187"/>
          <p:cNvPicPr preferRelativeResize="0"/>
          <p:nvPr/>
        </p:nvPicPr>
        <p:blipFill>
          <a:blip r:embed="rId5">
            <a:alphaModFix/>
          </a:blip>
          <a:stretch>
            <a:fillRect/>
          </a:stretch>
        </p:blipFill>
        <p:spPr>
          <a:xfrm>
            <a:off x="152400" y="1903713"/>
            <a:ext cx="8839200" cy="1183651"/>
          </a:xfrm>
          <a:prstGeom prst="rect">
            <a:avLst/>
          </a:prstGeom>
          <a:noFill/>
          <a:ln>
            <a:noFill/>
          </a:ln>
        </p:spPr>
      </p:pic>
      <p:sp>
        <p:nvSpPr>
          <p:cNvPr id="2154" name="Google Shape;2154;p187"/>
          <p:cNvSpPr txBox="1"/>
          <p:nvPr/>
        </p:nvSpPr>
        <p:spPr>
          <a:xfrm>
            <a:off x="210150" y="1564125"/>
            <a:ext cx="32136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191919"/>
                </a:solidFill>
                <a:latin typeface="Barlow"/>
                <a:ea typeface="Barlow"/>
                <a:cs typeface="Barlow"/>
                <a:sym typeface="Barlow"/>
              </a:rPr>
              <a:t>The original data without scaling:</a:t>
            </a:r>
            <a:endParaRPr b="1" sz="1500">
              <a:solidFill>
                <a:srgbClr val="191919"/>
              </a:solidFill>
              <a:latin typeface="Barlow"/>
              <a:ea typeface="Barlow"/>
              <a:cs typeface="Barlow"/>
              <a:sym typeface="Barlow"/>
            </a:endParaRPr>
          </a:p>
        </p:txBody>
      </p:sp>
      <p:sp>
        <p:nvSpPr>
          <p:cNvPr id="2155" name="Google Shape;2155;p187"/>
          <p:cNvSpPr txBox="1"/>
          <p:nvPr/>
        </p:nvSpPr>
        <p:spPr>
          <a:xfrm>
            <a:off x="227575" y="3127350"/>
            <a:ext cx="32136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191919"/>
                </a:solidFill>
              </a:rPr>
              <a:t>The data after scaling:</a:t>
            </a:r>
            <a:endParaRPr b="1" sz="1500">
              <a:solidFill>
                <a:srgbClr val="19191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88"/>
          <p:cNvSpPr txBox="1"/>
          <p:nvPr>
            <p:ph type="title"/>
          </p:nvPr>
        </p:nvSpPr>
        <p:spPr>
          <a:xfrm>
            <a:off x="470200" y="123000"/>
            <a:ext cx="59664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 (MLP)</a:t>
            </a:r>
            <a:endParaRPr/>
          </a:p>
        </p:txBody>
      </p:sp>
      <p:pic>
        <p:nvPicPr>
          <p:cNvPr id="2161" name="Google Shape;2161;p188"/>
          <p:cNvPicPr preferRelativeResize="0"/>
          <p:nvPr/>
        </p:nvPicPr>
        <p:blipFill>
          <a:blip r:embed="rId3">
            <a:alphaModFix/>
          </a:blip>
          <a:stretch>
            <a:fillRect/>
          </a:stretch>
        </p:blipFill>
        <p:spPr>
          <a:xfrm>
            <a:off x="5217550" y="757675"/>
            <a:ext cx="3457201" cy="3735901"/>
          </a:xfrm>
          <a:prstGeom prst="rect">
            <a:avLst/>
          </a:prstGeom>
          <a:noFill/>
          <a:ln>
            <a:noFill/>
          </a:ln>
        </p:spPr>
      </p:pic>
      <p:sp>
        <p:nvSpPr>
          <p:cNvPr id="2162" name="Google Shape;2162;p188"/>
          <p:cNvSpPr txBox="1"/>
          <p:nvPr/>
        </p:nvSpPr>
        <p:spPr>
          <a:xfrm>
            <a:off x="470200" y="1097275"/>
            <a:ext cx="4565400" cy="3056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Barlow"/>
              <a:buChar char="●"/>
            </a:pPr>
            <a:r>
              <a:rPr b="1" lang="en" sz="1500">
                <a:latin typeface="Barlow"/>
                <a:ea typeface="Barlow"/>
                <a:cs typeface="Barlow"/>
                <a:sym typeface="Barlow"/>
              </a:rPr>
              <a:t>Supervised learning</a:t>
            </a:r>
            <a:endParaRPr b="1" sz="1500">
              <a:latin typeface="Barlow"/>
              <a:ea typeface="Barlow"/>
              <a:cs typeface="Barlow"/>
              <a:sym typeface="Barlow"/>
            </a:endParaRPr>
          </a:p>
          <a:p>
            <a:pPr indent="-323850" lvl="0" marL="457200" rtl="0" algn="l">
              <a:lnSpc>
                <a:spcPct val="150000"/>
              </a:lnSpc>
              <a:spcBef>
                <a:spcPts val="0"/>
              </a:spcBef>
              <a:spcAft>
                <a:spcPts val="0"/>
              </a:spcAft>
              <a:buSzPts val="1500"/>
              <a:buFont typeface="Barlow"/>
              <a:buChar char="●"/>
            </a:pPr>
            <a:r>
              <a:rPr b="1" lang="en" sz="1500">
                <a:latin typeface="Barlow"/>
                <a:ea typeface="Barlow"/>
                <a:cs typeface="Barlow"/>
                <a:sym typeface="Barlow"/>
              </a:rPr>
              <a:t>Different from logistic regression: there is a </a:t>
            </a:r>
            <a:r>
              <a:rPr b="1" lang="en" sz="1500">
                <a:latin typeface="Barlow"/>
                <a:ea typeface="Barlow"/>
                <a:cs typeface="Barlow"/>
                <a:sym typeface="Barlow"/>
              </a:rPr>
              <a:t>nonlinear</a:t>
            </a:r>
            <a:r>
              <a:rPr b="1" lang="en" sz="1500">
                <a:latin typeface="Barlow"/>
                <a:ea typeface="Barlow"/>
                <a:cs typeface="Barlow"/>
                <a:sym typeface="Barlow"/>
              </a:rPr>
              <a:t> hidden layer between the input and output layers</a:t>
            </a:r>
            <a:endParaRPr b="1" sz="1500">
              <a:latin typeface="Barlow"/>
              <a:ea typeface="Barlow"/>
              <a:cs typeface="Barlow"/>
              <a:sym typeface="Barlow"/>
            </a:endParaRPr>
          </a:p>
          <a:p>
            <a:pPr indent="-323850" lvl="0" marL="457200" rtl="0" algn="l">
              <a:lnSpc>
                <a:spcPct val="150000"/>
              </a:lnSpc>
              <a:spcBef>
                <a:spcPts val="0"/>
              </a:spcBef>
              <a:spcAft>
                <a:spcPts val="0"/>
              </a:spcAft>
              <a:buSzPts val="1500"/>
              <a:buFont typeface="Barlow"/>
              <a:buChar char="●"/>
            </a:pPr>
            <a:r>
              <a:rPr b="1" lang="en" sz="1500">
                <a:latin typeface="Barlow"/>
                <a:ea typeface="Barlow"/>
                <a:cs typeface="Barlow"/>
                <a:sym typeface="Barlow"/>
              </a:rPr>
              <a:t>Hidden layer neuron: weighted linear summation</a:t>
            </a:r>
            <a:endParaRPr b="1" sz="1500">
              <a:latin typeface="Barlow"/>
              <a:ea typeface="Barlow"/>
              <a:cs typeface="Barlow"/>
              <a:sym typeface="Barlow"/>
            </a:endParaRPr>
          </a:p>
        </p:txBody>
      </p:sp>
      <p:sp>
        <p:nvSpPr>
          <p:cNvPr id="2163" name="Google Shape;2163;p188"/>
          <p:cNvSpPr txBox="1"/>
          <p:nvPr/>
        </p:nvSpPr>
        <p:spPr>
          <a:xfrm>
            <a:off x="5217550" y="4493575"/>
            <a:ext cx="34572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Barlow"/>
                <a:ea typeface="Barlow"/>
                <a:cs typeface="Barlow"/>
                <a:sym typeface="Barlow"/>
              </a:rPr>
              <a:t>Scikit-learn</a:t>
            </a:r>
            <a:endParaRPr sz="1200">
              <a:solidFill>
                <a:schemeClr val="dk1"/>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89"/>
          <p:cNvSpPr txBox="1"/>
          <p:nvPr>
            <p:ph type="title"/>
          </p:nvPr>
        </p:nvSpPr>
        <p:spPr>
          <a:xfrm>
            <a:off x="380275" y="131800"/>
            <a:ext cx="72126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Cont.) </a:t>
            </a:r>
            <a:r>
              <a:rPr lang="en"/>
              <a:t>Machine Learning (Multi-layer Perceptron) results </a:t>
            </a:r>
            <a:endParaRPr/>
          </a:p>
        </p:txBody>
      </p:sp>
      <p:pic>
        <p:nvPicPr>
          <p:cNvPr id="2169" name="Google Shape;2169;p189"/>
          <p:cNvPicPr preferRelativeResize="0"/>
          <p:nvPr/>
        </p:nvPicPr>
        <p:blipFill>
          <a:blip r:embed="rId3">
            <a:alphaModFix/>
          </a:blip>
          <a:stretch>
            <a:fillRect/>
          </a:stretch>
        </p:blipFill>
        <p:spPr>
          <a:xfrm>
            <a:off x="228288" y="1344925"/>
            <a:ext cx="8687425" cy="245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190"/>
          <p:cNvSpPr txBox="1"/>
          <p:nvPr>
            <p:ph type="title"/>
          </p:nvPr>
        </p:nvSpPr>
        <p:spPr>
          <a:xfrm>
            <a:off x="587750" y="102500"/>
            <a:ext cx="60057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Negative Correlation</a:t>
            </a:r>
            <a:endParaRPr/>
          </a:p>
        </p:txBody>
      </p:sp>
      <p:sp>
        <p:nvSpPr>
          <p:cNvPr id="2175" name="Google Shape;2175;p190"/>
          <p:cNvSpPr txBox="1"/>
          <p:nvPr>
            <p:ph idx="1" type="body"/>
          </p:nvPr>
        </p:nvSpPr>
        <p:spPr>
          <a:xfrm>
            <a:off x="813075" y="954925"/>
            <a:ext cx="20217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Arial"/>
                <a:ea typeface="Arial"/>
                <a:cs typeface="Arial"/>
                <a:sym typeface="Arial"/>
              </a:rPr>
              <a:t>Scenario 1</a:t>
            </a:r>
            <a:endParaRPr b="1" sz="2200">
              <a:latin typeface="Arial"/>
              <a:ea typeface="Arial"/>
              <a:cs typeface="Arial"/>
              <a:sym typeface="Arial"/>
            </a:endParaRPr>
          </a:p>
        </p:txBody>
      </p:sp>
      <p:sp>
        <p:nvSpPr>
          <p:cNvPr id="2176" name="Google Shape;2176;p190"/>
          <p:cNvSpPr txBox="1"/>
          <p:nvPr>
            <p:ph idx="1" type="body"/>
          </p:nvPr>
        </p:nvSpPr>
        <p:spPr>
          <a:xfrm>
            <a:off x="5117975" y="914675"/>
            <a:ext cx="17571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Arial"/>
                <a:ea typeface="Arial"/>
                <a:cs typeface="Arial"/>
                <a:sym typeface="Arial"/>
              </a:rPr>
              <a:t>Scenario 2</a:t>
            </a:r>
            <a:endParaRPr b="1" sz="2200">
              <a:latin typeface="Arial"/>
              <a:ea typeface="Arial"/>
              <a:cs typeface="Arial"/>
              <a:sym typeface="Arial"/>
            </a:endParaRPr>
          </a:p>
        </p:txBody>
      </p:sp>
      <p:pic>
        <p:nvPicPr>
          <p:cNvPr id="2177" name="Google Shape;2177;p190"/>
          <p:cNvPicPr preferRelativeResize="0"/>
          <p:nvPr/>
        </p:nvPicPr>
        <p:blipFill>
          <a:blip r:embed="rId3">
            <a:alphaModFix/>
          </a:blip>
          <a:stretch>
            <a:fillRect/>
          </a:stretch>
        </p:blipFill>
        <p:spPr>
          <a:xfrm>
            <a:off x="813075" y="1586076"/>
            <a:ext cx="3047000" cy="2650400"/>
          </a:xfrm>
          <a:prstGeom prst="rect">
            <a:avLst/>
          </a:prstGeom>
          <a:noFill/>
          <a:ln>
            <a:noFill/>
          </a:ln>
        </p:spPr>
      </p:pic>
      <p:pic>
        <p:nvPicPr>
          <p:cNvPr id="2178" name="Google Shape;2178;p190"/>
          <p:cNvPicPr preferRelativeResize="0"/>
          <p:nvPr/>
        </p:nvPicPr>
        <p:blipFill>
          <a:blip r:embed="rId4">
            <a:alphaModFix/>
          </a:blip>
          <a:stretch>
            <a:fillRect/>
          </a:stretch>
        </p:blipFill>
        <p:spPr>
          <a:xfrm>
            <a:off x="5117975" y="1586075"/>
            <a:ext cx="3150825" cy="258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91"/>
          <p:cNvSpPr txBox="1"/>
          <p:nvPr>
            <p:ph type="title"/>
          </p:nvPr>
        </p:nvSpPr>
        <p:spPr>
          <a:xfrm>
            <a:off x="491925" y="118875"/>
            <a:ext cx="45459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Decision Tree</a:t>
            </a:r>
            <a:endParaRPr/>
          </a:p>
        </p:txBody>
      </p:sp>
      <p:pic>
        <p:nvPicPr>
          <p:cNvPr id="2184" name="Google Shape;2184;p191"/>
          <p:cNvPicPr preferRelativeResize="0"/>
          <p:nvPr/>
        </p:nvPicPr>
        <p:blipFill>
          <a:blip r:embed="rId3">
            <a:alphaModFix/>
          </a:blip>
          <a:stretch>
            <a:fillRect/>
          </a:stretch>
        </p:blipFill>
        <p:spPr>
          <a:xfrm>
            <a:off x="3321850" y="769600"/>
            <a:ext cx="5524999" cy="404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65"/>
          <p:cNvSpPr txBox="1"/>
          <p:nvPr>
            <p:ph type="title"/>
          </p:nvPr>
        </p:nvSpPr>
        <p:spPr>
          <a:xfrm>
            <a:off x="486000" y="611850"/>
            <a:ext cx="3856800" cy="1102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sz="3000"/>
              <a:t>INTRODUCTION</a:t>
            </a:r>
            <a:endParaRPr sz="3000"/>
          </a:p>
        </p:txBody>
      </p:sp>
      <p:sp>
        <p:nvSpPr>
          <p:cNvPr id="1990" name="Google Shape;1990;p165"/>
          <p:cNvSpPr txBox="1"/>
          <p:nvPr>
            <p:ph idx="1" type="body"/>
          </p:nvPr>
        </p:nvSpPr>
        <p:spPr>
          <a:xfrm>
            <a:off x="643500" y="2326750"/>
            <a:ext cx="3541800" cy="95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Data</a:t>
            </a:r>
            <a:endParaRPr b="1" sz="1400"/>
          </a:p>
          <a:p>
            <a:pPr indent="-330200" lvl="0" marL="457200" rtl="0" algn="l">
              <a:spcBef>
                <a:spcPts val="0"/>
              </a:spcBef>
              <a:spcAft>
                <a:spcPts val="0"/>
              </a:spcAft>
              <a:buSzPts val="1600"/>
              <a:buChar char="●"/>
            </a:pPr>
            <a:r>
              <a:rPr b="1" lang="en" sz="1400"/>
              <a:t>Analysis</a:t>
            </a:r>
            <a:endParaRPr b="1" sz="1400"/>
          </a:p>
          <a:p>
            <a:pPr indent="-330200" lvl="0" marL="457200" rtl="0" algn="l">
              <a:spcBef>
                <a:spcPts val="0"/>
              </a:spcBef>
              <a:spcAft>
                <a:spcPts val="0"/>
              </a:spcAft>
              <a:buSzPts val="1600"/>
              <a:buChar char="●"/>
            </a:pPr>
            <a:r>
              <a:rPr b="1" lang="en" sz="1400"/>
              <a:t>Treatment advancements</a:t>
            </a:r>
            <a:endParaRPr b="1" sz="1400"/>
          </a:p>
        </p:txBody>
      </p:sp>
      <p:pic>
        <p:nvPicPr>
          <p:cNvPr id="1991" name="Google Shape;1991;p165"/>
          <p:cNvPicPr preferRelativeResize="0"/>
          <p:nvPr>
            <p:ph idx="2" type="pic"/>
          </p:nvPr>
        </p:nvPicPr>
        <p:blipFill rotWithShape="1">
          <a:blip r:embed="rId3">
            <a:alphaModFix/>
          </a:blip>
          <a:srcRect b="8161" l="706" r="6391" t="21962"/>
          <a:stretch/>
        </p:blipFill>
        <p:spPr>
          <a:xfrm>
            <a:off x="4884550" y="775076"/>
            <a:ext cx="3262674" cy="3612923"/>
          </a:xfrm>
          <a:prstGeom prst="rect">
            <a:avLst/>
          </a:prstGeom>
          <a:ln cap="flat" cmpd="sng" w="9525">
            <a:solidFill>
              <a:srgbClr val="980000"/>
            </a:solidFill>
            <a:prstDash val="solid"/>
            <a:round/>
            <a:headEnd len="sm" w="sm" type="none"/>
            <a:tailEnd len="sm" w="sm" type="none"/>
          </a:ln>
        </p:spPr>
      </p:pic>
      <p:sp>
        <p:nvSpPr>
          <p:cNvPr id="1992" name="Google Shape;1992;p165"/>
          <p:cNvSpPr txBox="1"/>
          <p:nvPr/>
        </p:nvSpPr>
        <p:spPr>
          <a:xfrm>
            <a:off x="765050" y="1468775"/>
            <a:ext cx="37464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Evolving healthcare market growth requires finding new ways to better patients by:</a:t>
            </a:r>
            <a:endParaRPr b="1">
              <a:solidFill>
                <a:schemeClr val="dk1"/>
              </a:solidFill>
              <a:latin typeface="Barlow"/>
              <a:ea typeface="Barlow"/>
              <a:cs typeface="Barlow"/>
              <a:sym typeface="Barlow"/>
            </a:endParaRPr>
          </a:p>
        </p:txBody>
      </p:sp>
      <p:sp>
        <p:nvSpPr>
          <p:cNvPr id="1993" name="Google Shape;1993;p165"/>
          <p:cNvSpPr txBox="1"/>
          <p:nvPr/>
        </p:nvSpPr>
        <p:spPr>
          <a:xfrm>
            <a:off x="783000" y="3366800"/>
            <a:ext cx="3262800" cy="14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Identifying root causes, reduces waste of lean.</a:t>
            </a:r>
            <a:endParaRPr b="1">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92"/>
          <p:cNvSpPr txBox="1"/>
          <p:nvPr>
            <p:ph type="title"/>
          </p:nvPr>
        </p:nvSpPr>
        <p:spPr>
          <a:xfrm>
            <a:off x="364575" y="50300"/>
            <a:ext cx="45165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in Python</a:t>
            </a:r>
            <a:endParaRPr/>
          </a:p>
        </p:txBody>
      </p:sp>
      <p:pic>
        <p:nvPicPr>
          <p:cNvPr id="2190" name="Google Shape;2190;p192"/>
          <p:cNvPicPr preferRelativeResize="0"/>
          <p:nvPr/>
        </p:nvPicPr>
        <p:blipFill>
          <a:blip r:embed="rId3">
            <a:alphaModFix/>
          </a:blip>
          <a:stretch>
            <a:fillRect/>
          </a:stretch>
        </p:blipFill>
        <p:spPr>
          <a:xfrm>
            <a:off x="852375" y="645300"/>
            <a:ext cx="7859098" cy="437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193"/>
          <p:cNvSpPr txBox="1"/>
          <p:nvPr>
            <p:ph type="title"/>
          </p:nvPr>
        </p:nvSpPr>
        <p:spPr>
          <a:xfrm>
            <a:off x="235125" y="2820725"/>
            <a:ext cx="4114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results</a:t>
            </a:r>
            <a:endParaRPr/>
          </a:p>
        </p:txBody>
      </p:sp>
      <p:sp>
        <p:nvSpPr>
          <p:cNvPr id="2196" name="Google Shape;2196;p193"/>
          <p:cNvSpPr txBox="1"/>
          <p:nvPr/>
        </p:nvSpPr>
        <p:spPr>
          <a:xfrm>
            <a:off x="4239250" y="4416350"/>
            <a:ext cx="16740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91919"/>
                </a:solidFill>
                <a:latin typeface="Barlow"/>
                <a:ea typeface="Barlow"/>
                <a:cs typeface="Barlow"/>
                <a:sym typeface="Barlow"/>
              </a:rPr>
              <a:t>Scenario 1:</a:t>
            </a:r>
            <a:endParaRPr b="1" sz="2200">
              <a:solidFill>
                <a:srgbClr val="191919"/>
              </a:solidFill>
              <a:latin typeface="Barlow"/>
              <a:ea typeface="Barlow"/>
              <a:cs typeface="Barlow"/>
              <a:sym typeface="Barlow"/>
            </a:endParaRPr>
          </a:p>
        </p:txBody>
      </p:sp>
      <p:pic>
        <p:nvPicPr>
          <p:cNvPr id="2197" name="Google Shape;2197;p193"/>
          <p:cNvPicPr preferRelativeResize="0"/>
          <p:nvPr/>
        </p:nvPicPr>
        <p:blipFill>
          <a:blip r:embed="rId3">
            <a:alphaModFix/>
          </a:blip>
          <a:stretch>
            <a:fillRect/>
          </a:stretch>
        </p:blipFill>
        <p:spPr>
          <a:xfrm>
            <a:off x="518900" y="195950"/>
            <a:ext cx="8106199" cy="2302325"/>
          </a:xfrm>
          <a:prstGeom prst="rect">
            <a:avLst/>
          </a:prstGeom>
          <a:noFill/>
          <a:ln>
            <a:noFill/>
          </a:ln>
        </p:spPr>
      </p:pic>
      <p:pic>
        <p:nvPicPr>
          <p:cNvPr id="2198" name="Google Shape;2198;p193"/>
          <p:cNvPicPr preferRelativeResize="0"/>
          <p:nvPr/>
        </p:nvPicPr>
        <p:blipFill>
          <a:blip r:embed="rId4">
            <a:alphaModFix/>
          </a:blip>
          <a:stretch>
            <a:fillRect/>
          </a:stretch>
        </p:blipFill>
        <p:spPr>
          <a:xfrm>
            <a:off x="5913250" y="2571750"/>
            <a:ext cx="3015225" cy="2418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194"/>
          <p:cNvSpPr txBox="1"/>
          <p:nvPr>
            <p:ph type="title"/>
          </p:nvPr>
        </p:nvSpPr>
        <p:spPr>
          <a:xfrm>
            <a:off x="205725" y="2497650"/>
            <a:ext cx="45753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a:t>
            </a:r>
            <a:endParaRPr/>
          </a:p>
        </p:txBody>
      </p:sp>
      <p:sp>
        <p:nvSpPr>
          <p:cNvPr id="2204" name="Google Shape;2204;p194"/>
          <p:cNvSpPr txBox="1"/>
          <p:nvPr/>
        </p:nvSpPr>
        <p:spPr>
          <a:xfrm>
            <a:off x="4212825" y="4320600"/>
            <a:ext cx="16608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91919"/>
                </a:solidFill>
                <a:latin typeface="Barlow"/>
                <a:ea typeface="Barlow"/>
                <a:cs typeface="Barlow"/>
                <a:sym typeface="Barlow"/>
              </a:rPr>
              <a:t>Scenario 8:</a:t>
            </a:r>
            <a:endParaRPr b="1" sz="2200">
              <a:solidFill>
                <a:srgbClr val="191919"/>
              </a:solidFill>
              <a:latin typeface="Barlow"/>
              <a:ea typeface="Barlow"/>
              <a:cs typeface="Barlow"/>
              <a:sym typeface="Barlow"/>
            </a:endParaRPr>
          </a:p>
        </p:txBody>
      </p:sp>
      <p:sp>
        <p:nvSpPr>
          <p:cNvPr id="2205" name="Google Shape;2205;p194"/>
          <p:cNvSpPr txBox="1"/>
          <p:nvPr/>
        </p:nvSpPr>
        <p:spPr>
          <a:xfrm>
            <a:off x="254700" y="3105650"/>
            <a:ext cx="4007100" cy="14010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Font typeface="Barlow"/>
              <a:buChar char="●"/>
            </a:pPr>
            <a:r>
              <a:rPr b="1" lang="en" sz="1500">
                <a:latin typeface="Barlow"/>
                <a:ea typeface="Barlow"/>
                <a:cs typeface="Barlow"/>
                <a:sym typeface="Barlow"/>
              </a:rPr>
              <a:t>Uses categories to separate the data</a:t>
            </a:r>
            <a:endParaRPr b="1" sz="1500">
              <a:latin typeface="Barlow"/>
              <a:ea typeface="Barlow"/>
              <a:cs typeface="Barlow"/>
              <a:sym typeface="Barlow"/>
            </a:endParaRPr>
          </a:p>
          <a:p>
            <a:pPr indent="-323850" lvl="0" marL="457200" rtl="0" algn="l">
              <a:lnSpc>
                <a:spcPct val="200000"/>
              </a:lnSpc>
              <a:spcBef>
                <a:spcPts val="0"/>
              </a:spcBef>
              <a:spcAft>
                <a:spcPts val="0"/>
              </a:spcAft>
              <a:buSzPts val="1500"/>
              <a:buFont typeface="Barlow"/>
              <a:buChar char="●"/>
            </a:pPr>
            <a:r>
              <a:rPr b="1" lang="en" sz="1500">
                <a:latin typeface="Barlow"/>
                <a:ea typeface="Barlow"/>
                <a:cs typeface="Barlow"/>
                <a:sym typeface="Barlow"/>
              </a:rPr>
              <a:t>A map is used to display the categories</a:t>
            </a:r>
            <a:endParaRPr b="1" sz="1500">
              <a:latin typeface="Barlow"/>
              <a:ea typeface="Barlow"/>
              <a:cs typeface="Barlow"/>
              <a:sym typeface="Barlow"/>
            </a:endParaRPr>
          </a:p>
        </p:txBody>
      </p:sp>
      <p:pic>
        <p:nvPicPr>
          <p:cNvPr id="2206" name="Google Shape;2206;p194"/>
          <p:cNvPicPr preferRelativeResize="0"/>
          <p:nvPr/>
        </p:nvPicPr>
        <p:blipFill>
          <a:blip r:embed="rId3">
            <a:alphaModFix/>
          </a:blip>
          <a:stretch>
            <a:fillRect/>
          </a:stretch>
        </p:blipFill>
        <p:spPr>
          <a:xfrm>
            <a:off x="205725" y="157901"/>
            <a:ext cx="7788726" cy="2227125"/>
          </a:xfrm>
          <a:prstGeom prst="rect">
            <a:avLst/>
          </a:prstGeom>
          <a:noFill/>
          <a:ln>
            <a:noFill/>
          </a:ln>
        </p:spPr>
      </p:pic>
      <p:pic>
        <p:nvPicPr>
          <p:cNvPr id="2207" name="Google Shape;2207;p194"/>
          <p:cNvPicPr preferRelativeResize="0"/>
          <p:nvPr/>
        </p:nvPicPr>
        <p:blipFill>
          <a:blip r:embed="rId4">
            <a:alphaModFix/>
          </a:blip>
          <a:stretch>
            <a:fillRect/>
          </a:stretch>
        </p:blipFill>
        <p:spPr>
          <a:xfrm>
            <a:off x="5834324" y="2435725"/>
            <a:ext cx="3211125" cy="2453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195"/>
          <p:cNvSpPr txBox="1"/>
          <p:nvPr>
            <p:ph type="title"/>
          </p:nvPr>
        </p:nvSpPr>
        <p:spPr>
          <a:xfrm>
            <a:off x="642750" y="358650"/>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213" name="Google Shape;2213;p195"/>
          <p:cNvSpPr txBox="1"/>
          <p:nvPr>
            <p:ph idx="1" type="body"/>
          </p:nvPr>
        </p:nvSpPr>
        <p:spPr>
          <a:xfrm>
            <a:off x="739225" y="1352950"/>
            <a:ext cx="7862700" cy="2914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191919"/>
              </a:buClr>
              <a:buSzPts val="1700"/>
              <a:buChar char="●"/>
            </a:pPr>
            <a:r>
              <a:rPr b="1" lang="en" sz="1500">
                <a:solidFill>
                  <a:srgbClr val="191919"/>
                </a:solidFill>
              </a:rPr>
              <a:t>Scenario 8 from the Support Vector Machine and MLP algorithms have the highest accuracy and R-squared values</a:t>
            </a:r>
            <a:endParaRPr b="1" sz="1500">
              <a:solidFill>
                <a:srgbClr val="191919"/>
              </a:solidFill>
            </a:endParaRPr>
          </a:p>
          <a:p>
            <a:pPr indent="-336550" lvl="0" marL="457200" rtl="0" algn="l">
              <a:spcBef>
                <a:spcPts val="0"/>
              </a:spcBef>
              <a:spcAft>
                <a:spcPts val="0"/>
              </a:spcAft>
              <a:buClr>
                <a:srgbClr val="191919"/>
              </a:buClr>
              <a:buSzPts val="1700"/>
              <a:buChar char="●"/>
            </a:pPr>
            <a:r>
              <a:rPr b="1" lang="en" sz="1500">
                <a:solidFill>
                  <a:srgbClr val="191919"/>
                </a:solidFill>
              </a:rPr>
              <a:t>Scenario 8</a:t>
            </a:r>
            <a:endParaRPr b="1" sz="1500">
              <a:solidFill>
                <a:srgbClr val="191919"/>
              </a:solidFill>
            </a:endParaRPr>
          </a:p>
          <a:p>
            <a:pPr indent="-323850" lvl="1" marL="914400" rtl="0" algn="l">
              <a:spcBef>
                <a:spcPts val="0"/>
              </a:spcBef>
              <a:spcAft>
                <a:spcPts val="0"/>
              </a:spcAft>
              <a:buClr>
                <a:srgbClr val="191919"/>
              </a:buClr>
              <a:buSzPts val="1500"/>
              <a:buChar char="○"/>
            </a:pPr>
            <a:r>
              <a:rPr b="1" lang="en" sz="1500">
                <a:solidFill>
                  <a:srgbClr val="191919"/>
                </a:solidFill>
              </a:rPr>
              <a:t>Using only the 5 factors with the highest correlation with the response variable</a:t>
            </a:r>
            <a:endParaRPr b="1" sz="1500">
              <a:solidFill>
                <a:srgbClr val="191919"/>
              </a:solidFill>
            </a:endParaRPr>
          </a:p>
          <a:p>
            <a:pPr indent="-323850" lvl="1" marL="914400" rtl="0" algn="l">
              <a:spcBef>
                <a:spcPts val="0"/>
              </a:spcBef>
              <a:spcAft>
                <a:spcPts val="0"/>
              </a:spcAft>
              <a:buClr>
                <a:srgbClr val="191919"/>
              </a:buClr>
              <a:buSzPts val="1500"/>
              <a:buChar char="○"/>
            </a:pPr>
            <a:r>
              <a:rPr b="1" lang="en" sz="1500">
                <a:solidFill>
                  <a:srgbClr val="191919"/>
                </a:solidFill>
              </a:rPr>
              <a:t>Has standardized data</a:t>
            </a:r>
            <a:endParaRPr b="1" sz="1500">
              <a:solidFill>
                <a:srgbClr val="191919"/>
              </a:solidFill>
            </a:endParaRPr>
          </a:p>
          <a:p>
            <a:pPr indent="-323850" lvl="1" marL="914400" rtl="0" algn="l">
              <a:spcBef>
                <a:spcPts val="0"/>
              </a:spcBef>
              <a:spcAft>
                <a:spcPts val="0"/>
              </a:spcAft>
              <a:buClr>
                <a:srgbClr val="191919"/>
              </a:buClr>
              <a:buSzPts val="1500"/>
              <a:buChar char="○"/>
            </a:pPr>
            <a:r>
              <a:rPr b="1" lang="en" sz="1500">
                <a:solidFill>
                  <a:srgbClr val="191919"/>
                </a:solidFill>
              </a:rPr>
              <a:t>Using 90% of the data for training</a:t>
            </a:r>
            <a:endParaRPr b="1" sz="1500">
              <a:solidFill>
                <a:srgbClr val="191919"/>
              </a:solidFill>
            </a:endParaRPr>
          </a:p>
          <a:p>
            <a:pPr indent="0" lvl="0" marL="0" rtl="0" algn="l">
              <a:spcBef>
                <a:spcPts val="0"/>
              </a:spcBef>
              <a:spcAft>
                <a:spcPts val="0"/>
              </a:spcAft>
              <a:buNone/>
            </a:pPr>
            <a:r>
              <a:t/>
            </a:r>
            <a:endParaRPr b="1" sz="1500">
              <a:solidFill>
                <a:srgbClr val="19191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96"/>
          <p:cNvSpPr txBox="1"/>
          <p:nvPr>
            <p:ph type="title"/>
          </p:nvPr>
        </p:nvSpPr>
        <p:spPr>
          <a:xfrm>
            <a:off x="642750" y="334525"/>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a:t>
            </a:r>
            <a:endParaRPr/>
          </a:p>
        </p:txBody>
      </p:sp>
      <p:sp>
        <p:nvSpPr>
          <p:cNvPr id="2219" name="Google Shape;2219;p196"/>
          <p:cNvSpPr txBox="1"/>
          <p:nvPr>
            <p:ph idx="1" type="body"/>
          </p:nvPr>
        </p:nvSpPr>
        <p:spPr>
          <a:xfrm>
            <a:off x="642750" y="1338650"/>
            <a:ext cx="4654200" cy="27369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b="1" lang="en"/>
              <a:t>Technological advances</a:t>
            </a:r>
            <a:endParaRPr b="1"/>
          </a:p>
          <a:p>
            <a:pPr indent="-317500" lvl="0" marL="457200" rtl="0" algn="l">
              <a:lnSpc>
                <a:spcPct val="200000"/>
              </a:lnSpc>
              <a:spcBef>
                <a:spcPts val="0"/>
              </a:spcBef>
              <a:spcAft>
                <a:spcPts val="0"/>
              </a:spcAft>
              <a:buSzPts val="1400"/>
              <a:buChar char="●"/>
            </a:pPr>
            <a:r>
              <a:rPr b="1" lang="en"/>
              <a:t>Artificial </a:t>
            </a:r>
            <a:r>
              <a:rPr b="1" lang="en"/>
              <a:t>intelligence</a:t>
            </a:r>
            <a:endParaRPr b="1"/>
          </a:p>
          <a:p>
            <a:pPr indent="-304800" lvl="1" marL="914400" rtl="0" algn="l">
              <a:lnSpc>
                <a:spcPct val="200000"/>
              </a:lnSpc>
              <a:spcBef>
                <a:spcPts val="0"/>
              </a:spcBef>
              <a:spcAft>
                <a:spcPts val="0"/>
              </a:spcAft>
              <a:buSzPts val="1200"/>
              <a:buChar char="○"/>
            </a:pPr>
            <a:r>
              <a:rPr b="1" lang="en"/>
              <a:t>Learning overtime through human input </a:t>
            </a:r>
            <a:endParaRPr b="1"/>
          </a:p>
          <a:p>
            <a:pPr indent="-304800" lvl="1" marL="914400" rtl="0" algn="l">
              <a:lnSpc>
                <a:spcPct val="200000"/>
              </a:lnSpc>
              <a:spcBef>
                <a:spcPts val="0"/>
              </a:spcBef>
              <a:spcAft>
                <a:spcPts val="0"/>
              </a:spcAft>
              <a:buSzPts val="1200"/>
              <a:buChar char="○"/>
            </a:pPr>
            <a:r>
              <a:rPr b="1" lang="en"/>
              <a:t>Learning through </a:t>
            </a:r>
            <a:r>
              <a:rPr b="1" lang="en"/>
              <a:t>risks</a:t>
            </a:r>
            <a:r>
              <a:rPr b="1" lang="en"/>
              <a:t> factors</a:t>
            </a:r>
            <a:endParaRPr b="1"/>
          </a:p>
          <a:p>
            <a:pPr indent="-304800" lvl="1" marL="914400" rtl="0" algn="l">
              <a:lnSpc>
                <a:spcPct val="200000"/>
              </a:lnSpc>
              <a:spcBef>
                <a:spcPts val="0"/>
              </a:spcBef>
              <a:spcAft>
                <a:spcPts val="0"/>
              </a:spcAft>
              <a:buSzPts val="1200"/>
              <a:buChar char="○"/>
            </a:pPr>
            <a:r>
              <a:rPr b="1" lang="en"/>
              <a:t>See patterns that humans </a:t>
            </a:r>
            <a:r>
              <a:rPr b="1" lang="en"/>
              <a:t>don't</a:t>
            </a:r>
            <a:r>
              <a:rPr b="1" lang="en"/>
              <a:t> see</a:t>
            </a:r>
            <a:endParaRPr b="1"/>
          </a:p>
          <a:p>
            <a:pPr indent="-317500" lvl="0" marL="457200" rtl="0" algn="l">
              <a:lnSpc>
                <a:spcPct val="200000"/>
              </a:lnSpc>
              <a:spcBef>
                <a:spcPts val="0"/>
              </a:spcBef>
              <a:spcAft>
                <a:spcPts val="0"/>
              </a:spcAft>
              <a:buSzPts val="1400"/>
              <a:buChar char="●"/>
            </a:pPr>
            <a:r>
              <a:rPr b="1" lang="en"/>
              <a:t>Evolutionary algorithms </a:t>
            </a:r>
            <a:endParaRPr b="1"/>
          </a:p>
          <a:p>
            <a:pPr indent="-304800" lvl="1" marL="914400" rtl="0" algn="l">
              <a:lnSpc>
                <a:spcPct val="200000"/>
              </a:lnSpc>
              <a:spcBef>
                <a:spcPts val="0"/>
              </a:spcBef>
              <a:spcAft>
                <a:spcPts val="0"/>
              </a:spcAft>
              <a:buSzPts val="1200"/>
              <a:buChar char="○"/>
            </a:pPr>
            <a:r>
              <a:rPr b="1" lang="en"/>
              <a:t>Genetic natural selection</a:t>
            </a:r>
            <a:endParaRPr b="1"/>
          </a:p>
          <a:p>
            <a:pPr indent="0" lvl="0" marL="0" rtl="0" algn="l">
              <a:lnSpc>
                <a:spcPct val="200000"/>
              </a:lnSpc>
              <a:spcBef>
                <a:spcPts val="0"/>
              </a:spcBef>
              <a:spcAft>
                <a:spcPts val="0"/>
              </a:spcAft>
              <a:buNone/>
            </a:pPr>
            <a:r>
              <a:t/>
            </a:r>
            <a:endParaRPr/>
          </a:p>
        </p:txBody>
      </p:sp>
      <p:pic>
        <p:nvPicPr>
          <p:cNvPr id="2220" name="Google Shape;2220;p196"/>
          <p:cNvPicPr preferRelativeResize="0"/>
          <p:nvPr/>
        </p:nvPicPr>
        <p:blipFill rotWithShape="1">
          <a:blip r:embed="rId3">
            <a:alphaModFix amt="47000"/>
          </a:blip>
          <a:srcRect b="0" l="31204" r="31264" t="0"/>
          <a:stretch/>
        </p:blipFill>
        <p:spPr>
          <a:xfrm>
            <a:off x="4707600" y="334525"/>
            <a:ext cx="1910525" cy="2228450"/>
          </a:xfrm>
          <a:prstGeom prst="rect">
            <a:avLst/>
          </a:prstGeom>
          <a:noFill/>
          <a:ln>
            <a:noFill/>
          </a:ln>
        </p:spPr>
      </p:pic>
      <p:pic>
        <p:nvPicPr>
          <p:cNvPr id="2221" name="Google Shape;2221;p196"/>
          <p:cNvPicPr preferRelativeResize="0"/>
          <p:nvPr/>
        </p:nvPicPr>
        <p:blipFill>
          <a:blip r:embed="rId4">
            <a:alphaModFix amt="69000"/>
          </a:blip>
          <a:stretch>
            <a:fillRect/>
          </a:stretch>
        </p:blipFill>
        <p:spPr>
          <a:xfrm>
            <a:off x="6721425" y="2671750"/>
            <a:ext cx="2275725" cy="2275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97"/>
          <p:cNvSpPr txBox="1"/>
          <p:nvPr>
            <p:ph type="title"/>
          </p:nvPr>
        </p:nvSpPr>
        <p:spPr>
          <a:xfrm>
            <a:off x="570425" y="238100"/>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227" name="Google Shape;2227;p197"/>
          <p:cNvSpPr txBox="1"/>
          <p:nvPr>
            <p:ph idx="1" type="body"/>
          </p:nvPr>
        </p:nvSpPr>
        <p:spPr>
          <a:xfrm>
            <a:off x="508050" y="825475"/>
            <a:ext cx="8127900" cy="36465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uFill>
                  <a:noFill/>
                </a:uFill>
                <a:hlinkClick r:id="rId3"/>
              </a:rPr>
              <a:t>Aune, D., Schlesinger, S., Norat, T., &amp; Riboli, E. (2019). Tobacco smoking and the risk of heart failure: A systematic review and meta-analysis of prospective studies. European Journal of Preventive Cardiology, 26(3), 279–288. https://doi.org/10.1177/2047487318806658</a:t>
            </a:r>
            <a:endParaRPr sz="900"/>
          </a:p>
          <a:p>
            <a:pPr indent="-285750" lvl="0" marL="457200" rtl="0" algn="l">
              <a:spcBef>
                <a:spcPts val="0"/>
              </a:spcBef>
              <a:spcAft>
                <a:spcPts val="0"/>
              </a:spcAft>
              <a:buSzPts val="900"/>
              <a:buChar char="●"/>
            </a:pPr>
            <a:r>
              <a:rPr lang="en" sz="900">
                <a:uFill>
                  <a:noFill/>
                </a:uFill>
                <a:hlinkClick r:id="rId4"/>
              </a:rPr>
              <a:t>Awang Kalong, N., &amp; Yusof, M. (2017). Waste in health information systems: A systematic review. International Journal of Health Care Quality Assurance, 30(4), 341–357. https://doi.org/10.1108/IJHCQA-06-2016-0082</a:t>
            </a:r>
            <a:endParaRPr sz="900"/>
          </a:p>
          <a:p>
            <a:pPr indent="-285750" lvl="0" marL="457200" rtl="0" algn="l">
              <a:spcBef>
                <a:spcPts val="0"/>
              </a:spcBef>
              <a:spcAft>
                <a:spcPts val="0"/>
              </a:spcAft>
              <a:buSzPts val="900"/>
              <a:buChar char="●"/>
            </a:pPr>
            <a:r>
              <a:rPr lang="en" sz="900">
                <a:uFill>
                  <a:noFill/>
                </a:uFill>
                <a:hlinkClick r:id="rId5"/>
              </a:rPr>
              <a:t>Bhatt, A. S., Fonarow, G. C., Greene, S. J., Holmes, D. N., Alhanti, B., Devore, A. D., Butler, J., Heidenreich, P. A., Huang, J. C., Kittleson, M. M., Linganathan, K., Joyntmaddox, K. E., McDermott, J. J., Owens, A. T., Peterson, P. N., Solomon, S. D., Vardeny, O., Yancy, C. W., &amp; Vaduganathan, M. (2024). Medical Therapy Before, During and After Hospitalization in Medicare Beneficiaries With Heart Failure and Diabetes: Get With The Guidelines - Heart Failure Registry. Journal of Cardiac Failure, 30(2), 319-328. https://doi.org/10.1016/j.cardfail.2023.09.005</a:t>
            </a:r>
            <a:endParaRPr sz="900"/>
          </a:p>
          <a:p>
            <a:pPr indent="-285750" lvl="0" marL="457200" rtl="0" algn="l">
              <a:spcBef>
                <a:spcPts val="0"/>
              </a:spcBef>
              <a:spcAft>
                <a:spcPts val="0"/>
              </a:spcAft>
              <a:buSzPts val="900"/>
              <a:buChar char="●"/>
            </a:pPr>
            <a:r>
              <a:rPr lang="en" sz="900">
                <a:uFill>
                  <a:noFill/>
                </a:uFill>
                <a:hlinkClick r:id="rId6"/>
              </a:rPr>
              <a:t>Charles, C. J., Rademaker, M. T., Scott, N. J. A., &amp; Richards, A. M. (2020). Large Animal Models of Heart Failure: Reduced vs. Preserved Ejection Fraction. Animals, 10(10), 1906. https://doi.org/10.3390/ani10101906</a:t>
            </a:r>
            <a:endParaRPr sz="900"/>
          </a:p>
          <a:p>
            <a:pPr indent="-285750" lvl="0" marL="457200" rtl="0" algn="l">
              <a:spcBef>
                <a:spcPts val="0"/>
              </a:spcBef>
              <a:spcAft>
                <a:spcPts val="0"/>
              </a:spcAft>
              <a:buSzPts val="900"/>
              <a:buChar char="●"/>
            </a:pPr>
            <a:r>
              <a:rPr lang="en" sz="900"/>
              <a:t>Chicco, D., &amp; Jurman, G. (2020). Machine learning can predict survival of patients with heart failure from serum creatinine and ejection fraction alone. BMC Medical Informatics and Decision Making, 20(1), 16. https://doi.org/10.1186/s12911-020-1023-5</a:t>
            </a:r>
            <a:endParaRPr sz="900"/>
          </a:p>
          <a:p>
            <a:pPr indent="-285750" lvl="0" marL="457200" rtl="0" algn="l">
              <a:spcBef>
                <a:spcPts val="0"/>
              </a:spcBef>
              <a:spcAft>
                <a:spcPts val="0"/>
              </a:spcAft>
              <a:buSzPts val="900"/>
              <a:buChar char="●"/>
            </a:pPr>
            <a:r>
              <a:rPr lang="en" sz="900"/>
              <a:t>Di Tanna, G. L., Wirtz, H., Burrows, K. L., Globe, G., &amp; Abete, P. (2020). Evaluating risk prediction models for adults with heart failure: A systematic literature review. PloS One, 15(1), e0224135–e0224135. https://doi.org/10.1371/journal.pone.0224135</a:t>
            </a:r>
            <a:endParaRPr sz="900"/>
          </a:p>
          <a:p>
            <a:pPr indent="-285750" lvl="0" marL="457200" rtl="0" algn="l">
              <a:spcBef>
                <a:spcPts val="0"/>
              </a:spcBef>
              <a:spcAft>
                <a:spcPts val="0"/>
              </a:spcAft>
              <a:buSzPts val="900"/>
              <a:buChar char="●"/>
            </a:pPr>
            <a:r>
              <a:rPr lang="en" sz="900">
                <a:uFill>
                  <a:noFill/>
                </a:uFill>
                <a:hlinkClick r:id="rId7"/>
              </a:rPr>
              <a:t>Farrington, D. K., Sang, Y., Grams, M. E., Ballew, S. H., Dunning, S., Stempniewicz, N., &amp; Coresh, J. (2023). Anemia Prevalence, Type, and Associated Risks in a Cohort of 5.0 Million Insured Patients in the United States by Level of Kidney Function. American Journal of Kidney Diseases : The Official Journal of the National Kidney Foundation, 81(2), 201-209.e1. https://doi.org/10.1053/j.ajkd.2022.07.014</a:t>
            </a:r>
            <a:endParaRPr sz="900"/>
          </a:p>
          <a:p>
            <a:pPr indent="-285750" lvl="0" marL="457200" rtl="0" algn="l">
              <a:spcBef>
                <a:spcPts val="0"/>
              </a:spcBef>
              <a:spcAft>
                <a:spcPts val="0"/>
              </a:spcAft>
              <a:buSzPts val="900"/>
              <a:buChar char="●"/>
            </a:pPr>
            <a:r>
              <a:rPr lang="en" sz="900"/>
              <a:t>Gottdiener, J. S., Buzkova, P., Kahn, P. A., DeFilippi, C., Shah, S., Barasch, E., Kizer, J. R., Psaty, B., &amp; Gardin, J. M. (2022). Relation of Cigarette Smoking and Heart Failure in Adults ≥65 Years of Age (From the Cardiovascular Health Study). The American journal of cardiology, 168, 90–98. https://doi.org/10.1016/j.amjcard.2021.12.021</a:t>
            </a:r>
            <a:endParaRPr sz="900"/>
          </a:p>
          <a:p>
            <a:pPr indent="-285750" lvl="0" marL="457200" rtl="0" algn="l">
              <a:spcBef>
                <a:spcPts val="0"/>
              </a:spcBef>
              <a:spcAft>
                <a:spcPts val="0"/>
              </a:spcAft>
              <a:buSzPts val="900"/>
              <a:buChar char="●"/>
            </a:pPr>
            <a:r>
              <a:rPr lang="en" sz="900">
                <a:uFill>
                  <a:noFill/>
                </a:uFill>
                <a:hlinkClick r:id="rId8"/>
              </a:rPr>
              <a:t>Guichard, J., Bonno, E., Nassif, M., et al. (2024). Seated pulmonary artery pressure monitoring in patients with heart failure: Results of the PROACTIVE-HF trial. Journal of the American College of Cardiology: Heart Failure, 12(11), 1879–1893. https://doi.org/10.1016/j.jchf.2024.05.017</a:t>
            </a:r>
            <a:endParaRPr sz="900"/>
          </a:p>
          <a:p>
            <a:pPr indent="-285750" lvl="0" marL="457200" rtl="0" algn="l">
              <a:spcBef>
                <a:spcPts val="0"/>
              </a:spcBef>
              <a:spcAft>
                <a:spcPts val="0"/>
              </a:spcAft>
              <a:buSzPts val="900"/>
              <a:buChar char="●"/>
            </a:pPr>
            <a:r>
              <a:rPr lang="en" sz="900"/>
              <a:t>Hafiz, A., &amp; Kaur, N. (2023). Heart disease prediction based on machine learning technique. 2023 IEEE 3rd International Conference on Technology, Engineering, Management for Societal Impact Using Marketing, Entrepreneurship and Talent (TEMSMET), 1–7. https://doi.org/10.1109/temsmet56707.2023.10150023</a:t>
            </a:r>
            <a:endParaRPr sz="900"/>
          </a:p>
          <a:p>
            <a:pPr indent="-285750" lvl="0" marL="457200" rtl="0" algn="l">
              <a:spcBef>
                <a:spcPts val="0"/>
              </a:spcBef>
              <a:spcAft>
                <a:spcPts val="0"/>
              </a:spcAft>
              <a:buSzPts val="900"/>
              <a:buChar char="●"/>
            </a:pPr>
            <a:r>
              <a:rPr lang="en" sz="900"/>
              <a:t>Hamid, A., Segar, M. W., Bozkurt, B., Santos-Gallego, C., Nambi, V., Butler, J., Hall, M. E., &amp; Fudim, M. (2024). Machine learning in the prevention of heart failure. Heart Failure Reviews. https://doi.org/10.1007/s10741-024-10448-0 </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98"/>
          <p:cNvSpPr txBox="1"/>
          <p:nvPr>
            <p:ph type="title"/>
          </p:nvPr>
        </p:nvSpPr>
        <p:spPr>
          <a:xfrm>
            <a:off x="570425" y="109025"/>
            <a:ext cx="35418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233" name="Google Shape;2233;p198"/>
          <p:cNvSpPr txBox="1"/>
          <p:nvPr>
            <p:ph idx="1" type="body"/>
          </p:nvPr>
        </p:nvSpPr>
        <p:spPr>
          <a:xfrm>
            <a:off x="570425" y="696400"/>
            <a:ext cx="8127900" cy="35724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uFill>
                  <a:noFill/>
                </a:uFill>
                <a:hlinkClick r:id="rId3"/>
              </a:rPr>
              <a:t>Kajimoto, K., Minami, Y., Otsubo, S., &amp; Sato, N. (2019). Association of admission and discharge anemia status with outcomes in patients hospitalized for acute decompensated heart failure: Differences between patients with preserved and reduced ejection fraction. European Heart Journal.Acute Cardiovascular Care, 8(7), 606-614. https://doi.org/10.1177/2048872617730039</a:t>
            </a:r>
            <a:endParaRPr sz="900"/>
          </a:p>
          <a:p>
            <a:pPr indent="-285750" lvl="0" marL="457200" rtl="0" algn="l">
              <a:spcBef>
                <a:spcPts val="0"/>
              </a:spcBef>
              <a:spcAft>
                <a:spcPts val="0"/>
              </a:spcAft>
              <a:buSzPts val="900"/>
              <a:buChar char="●"/>
            </a:pPr>
            <a:r>
              <a:rPr lang="en" sz="900">
                <a:uFill>
                  <a:noFill/>
                </a:uFill>
                <a:hlinkClick r:id="rId4"/>
              </a:rPr>
              <a:t>Kao, D., Trinkley, K., &amp; Lin, C. (2020). Heart failure management innovation enabled by electronic health records. Journal of the American College of Cardiology: Heart Failure, 8(3), 223–233. https://doi.org/10.1016/j.jchf.2019.09.008</a:t>
            </a:r>
            <a:endParaRPr sz="900"/>
          </a:p>
          <a:p>
            <a:pPr indent="-285750" lvl="0" marL="457200" rtl="0" algn="l">
              <a:spcBef>
                <a:spcPts val="0"/>
              </a:spcBef>
              <a:spcAft>
                <a:spcPts val="0"/>
              </a:spcAft>
              <a:buSzPts val="900"/>
              <a:buChar char="●"/>
            </a:pPr>
            <a:r>
              <a:rPr lang="en" sz="900"/>
              <a:t>Katari, S., Likith, T., Sree, M. P., &amp; Rachapudi, V. (2023). Heart disease prediction using Hybrid ML algorithms. 2023 International Conference on Sustainable Computing and Data Communication Systems (ICSCDS), 121–125. https://doi.org/10.1109/icscds56580.2023.10104609</a:t>
            </a:r>
            <a:endParaRPr sz="900"/>
          </a:p>
          <a:p>
            <a:pPr indent="-285750" lvl="0" marL="457200" rtl="0" algn="l">
              <a:spcBef>
                <a:spcPts val="0"/>
              </a:spcBef>
              <a:spcAft>
                <a:spcPts val="0"/>
              </a:spcAft>
              <a:buSzPts val="900"/>
              <a:buChar char="●"/>
            </a:pPr>
            <a:r>
              <a:rPr lang="en" sz="900">
                <a:uFill>
                  <a:noFill/>
                </a:uFill>
                <a:hlinkClick r:id="rId5"/>
              </a:rPr>
              <a:t>Kiuchi, S., Hisatake, S., Kabuki, T., Dobashi, S., Murakami, Y., &amp; Ikeda, T. (2023). Importance of anemia in heart failure over blood pressure variability. Clinical Cardiology, 46(12), 14951503. https://doi.org/10.1002/clc.24141</a:t>
            </a:r>
            <a:endParaRPr sz="900"/>
          </a:p>
          <a:p>
            <a:pPr indent="-285750" lvl="0" marL="457200" rtl="0" algn="l">
              <a:spcBef>
                <a:spcPts val="0"/>
              </a:spcBef>
              <a:spcAft>
                <a:spcPts val="0"/>
              </a:spcAft>
              <a:buSzPts val="900"/>
              <a:buChar char="●"/>
            </a:pPr>
            <a:r>
              <a:rPr lang="en" sz="900"/>
              <a:t>Lee, K. K., Yang, J., Hernandez, A. F., Steimle, A. E., &amp; Go, A. S. (2016). Post-discharge Follow-up Characteristics Associated With 30-Day Readmission After Heart Failure Hospitalization. Medical Care, 54(4), 365–372. https://www.jstor.org/stable/26418148</a:t>
            </a:r>
            <a:endParaRPr sz="900"/>
          </a:p>
          <a:p>
            <a:pPr indent="-285750" lvl="0" marL="457200" rtl="0" algn="l">
              <a:spcBef>
                <a:spcPts val="0"/>
              </a:spcBef>
              <a:spcAft>
                <a:spcPts val="0"/>
              </a:spcAft>
              <a:buSzPts val="900"/>
              <a:buChar char="●"/>
            </a:pPr>
            <a:r>
              <a:rPr lang="en" sz="900"/>
              <a:t>Luo, H., Xiang, C., Zeng, L., Li, S., Mei, X., Xiong, L., Liu, Y., Wen, C., Cui, Y., Du, L., Zhou, Y., Wang, K., Li, L., Liu, Z., Wu, Q., Pu, J., &amp; Yue, R. (2024). SHAP based predictive modeling for 1 year all-cause readmission risk in elderly heart failure patients: Feature selection and Model Interpretation. Scientific Reports, 14(1). https://doi.org/10.1038/s41598-024-67844-7</a:t>
            </a:r>
            <a:endParaRPr sz="900"/>
          </a:p>
          <a:p>
            <a:pPr indent="-285750" lvl="0" marL="457200" rtl="0" algn="l">
              <a:spcBef>
                <a:spcPts val="0"/>
              </a:spcBef>
              <a:spcAft>
                <a:spcPts val="0"/>
              </a:spcAft>
              <a:buSzPts val="900"/>
              <a:buChar char="●"/>
            </a:pPr>
            <a:r>
              <a:rPr lang="en" sz="900">
                <a:uFill>
                  <a:noFill/>
                </a:uFill>
                <a:hlinkClick r:id="rId6"/>
              </a:rPr>
              <a:t>Luo, J., Li, Z., Luo, Y., Li, T., Shi, R., Chen, D., Wu, Q., Luo, S., Huang, B., &amp; Tie, H. (2024). Platelet count in heart failure patients undergoing left ventricular assist device. ESC Heart Failure, 11(5), 2999-3011. https://doi.org/10.1002/ehf2.14856</a:t>
            </a:r>
            <a:endParaRPr sz="900"/>
          </a:p>
          <a:p>
            <a:pPr indent="-285750" lvl="0" marL="457200" rtl="0" algn="l">
              <a:spcBef>
                <a:spcPts val="0"/>
              </a:spcBef>
              <a:spcAft>
                <a:spcPts val="0"/>
              </a:spcAft>
              <a:buSzPts val="900"/>
              <a:buChar char="●"/>
            </a:pPr>
            <a:r>
              <a:rPr lang="en" sz="900"/>
              <a:t>Matasic, D. S., Zeitoun, R., Fonarow, G. C., Razavi, A. C., Blumenthal, R. S., &amp; Gulati, M. (2024). Advancements in Incident Heart Failure Risk Prediction and Screening Tools. The American Journal of Cardiology, 227, 105–110. https://doi.org/10.1016/j.amjcard.2024.07.014</a:t>
            </a:r>
            <a:endParaRPr sz="900"/>
          </a:p>
          <a:p>
            <a:pPr indent="-285750" lvl="0" marL="457200" rtl="0" algn="l">
              <a:spcBef>
                <a:spcPts val="0"/>
              </a:spcBef>
              <a:spcAft>
                <a:spcPts val="0"/>
              </a:spcAft>
              <a:buSzPts val="900"/>
              <a:buChar char="●"/>
            </a:pPr>
            <a:r>
              <a:rPr lang="en" sz="900"/>
              <a:t>Odrobina, I. (2024). Clinical predictive modeling of heart failure: Domain description, models’ characteristics and literature review. Diagnostics, 14(4), 443. https://doi.org/10.3390/diagnostics14040443</a:t>
            </a:r>
            <a:endParaRPr sz="900"/>
          </a:p>
          <a:p>
            <a:pPr indent="-285750" lvl="0" marL="457200" rtl="0" algn="l">
              <a:spcBef>
                <a:spcPts val="0"/>
              </a:spcBef>
              <a:spcAft>
                <a:spcPts val="0"/>
              </a:spcAft>
              <a:buSzPts val="900"/>
              <a:buChar char="●"/>
            </a:pPr>
            <a:r>
              <a:rPr lang="en" sz="900"/>
              <a:t>Olsen, C. R., Mentz, R. J., Anstrom, K. J., Page, D., &amp; Patel, P. A. (2020). Clinical applications of machine learning in the diagnosis, classification, and prediction of heart failure. The American Heart Journal, 229, 1–17. https://doi.org/10.1016/j.ahj.2020.07.009</a:t>
            </a:r>
            <a:endParaRPr sz="900"/>
          </a:p>
          <a:p>
            <a:pPr indent="-285750" lvl="0" marL="457200" rtl="0" algn="l">
              <a:spcBef>
                <a:spcPts val="0"/>
              </a:spcBef>
              <a:spcAft>
                <a:spcPts val="0"/>
              </a:spcAft>
              <a:buSzPts val="900"/>
              <a:buChar char="●"/>
            </a:pPr>
            <a:r>
              <a:rPr lang="en" sz="900"/>
              <a:t>Peng, S., Peng, J., Yang, L., &amp; Ke, W. (2022). Relationship between serum sodium levels and all-cause mortality in congestive heart failure patients: A retrospective cohort study based on the Mimic-III database. Frontiers in Cardiovascular Medicine, 9, 1082845. https://doi.org/10.3389/fcvm.2022.1082845</a:t>
            </a:r>
            <a:endParaRPr sz="900"/>
          </a:p>
          <a:p>
            <a:pPr indent="-285750" lvl="0" marL="457200" rtl="0" algn="l">
              <a:spcBef>
                <a:spcPts val="0"/>
              </a:spcBef>
              <a:spcAft>
                <a:spcPts val="0"/>
              </a:spcAft>
              <a:buSzPts val="900"/>
              <a:buChar char="●"/>
            </a:pPr>
            <a:r>
              <a:rPr lang="en" sz="900">
                <a:uFill>
                  <a:noFill/>
                </a:uFill>
                <a:hlinkClick r:id="rId7"/>
              </a:rPr>
              <a:t>Stolfo, D., Lund, L. H., Benson, L., Lindberg, F., Ferrannini, G., Dahlström, U., Sinagra, G., Rosano, G. M. C., &amp; Savarese, G. (2023). Real-world use of sodium-glucose cotransporter 2 inhibitors in patients with heart failure and reduced ejection fraction: Data from the Swedish Heart Failure Registry. European Journal of Heart Failure, 25(9), 1648-1658. https://doi.org/10.1002/ejhf.2971</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199"/>
          <p:cNvSpPr txBox="1"/>
          <p:nvPr>
            <p:ph type="title"/>
          </p:nvPr>
        </p:nvSpPr>
        <p:spPr>
          <a:xfrm>
            <a:off x="570425" y="238100"/>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239" name="Google Shape;2239;p199"/>
          <p:cNvSpPr txBox="1"/>
          <p:nvPr>
            <p:ph idx="1" type="body"/>
          </p:nvPr>
        </p:nvSpPr>
        <p:spPr>
          <a:xfrm>
            <a:off x="508050" y="898275"/>
            <a:ext cx="8127900" cy="32673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uFill>
                  <a:noFill/>
                </a:uFill>
                <a:hlinkClick r:id="rId3"/>
              </a:rPr>
              <a:t>Valensi, P., &amp; Meune, C. (2019). Congestive heart failure caused by silent ischemia and silent myocardial infarction. [Kongestive Herzinsuffizienz durch stumme Ischämie und stummen Herzinfarkt] Herz, 44(3), 210-217. https://doi.org/10.1007/s00059-019-4798-3</a:t>
            </a:r>
            <a:endParaRPr sz="900"/>
          </a:p>
          <a:p>
            <a:pPr indent="-285750" lvl="0" marL="457200" rtl="0" algn="l">
              <a:spcBef>
                <a:spcPts val="0"/>
              </a:spcBef>
              <a:spcAft>
                <a:spcPts val="0"/>
              </a:spcAft>
              <a:buSzPts val="900"/>
              <a:buChar char="●"/>
            </a:pPr>
            <a:r>
              <a:rPr lang="en" sz="900">
                <a:uFill>
                  <a:noFill/>
                </a:uFill>
                <a:hlinkClick r:id="rId4"/>
              </a:rPr>
              <a:t>Vazquez-Guillamet, M. C., Vazquez, R., Micek, S. T., &amp; Kollef, M. H. (2017). Predicting resistance to piperacillin-tazobactam, cefepime, and meropenem in septic patients with bloodstream infection due to gram-negative bacteria. Clinical Infectious Diseases, 65(10), 1607–1614. https://doi.org/10.1093/cid/cix612</a:t>
            </a:r>
            <a:endParaRPr sz="900"/>
          </a:p>
          <a:p>
            <a:pPr indent="-285750" lvl="0" marL="457200" rtl="0" algn="l">
              <a:spcBef>
                <a:spcPts val="0"/>
              </a:spcBef>
              <a:spcAft>
                <a:spcPts val="0"/>
              </a:spcAft>
              <a:buSzPts val="900"/>
              <a:buChar char="●"/>
            </a:pPr>
            <a:r>
              <a:rPr lang="en" sz="900">
                <a:uFill>
                  <a:noFill/>
                </a:uFill>
                <a:hlinkClick r:id="rId5"/>
              </a:rPr>
              <a:t>Wang, J., Huang, S., Hou, J., Feng, K., Wu, H., Liu, Q., Zhou, Z., Li, H., Luo, L., Shang, L., Chen, G., &amp; Wu, Z. (2024). Impact of heart failure and preoperative platelet count on the postoperative short-term outcome in infective endocarditis patients. Clinical Cardiology, 47(1)https://doi.org/10.1002/clc.24171</a:t>
            </a:r>
            <a:endParaRPr sz="900"/>
          </a:p>
          <a:p>
            <a:pPr indent="-285750" lvl="0" marL="457200" rtl="0" algn="l">
              <a:spcBef>
                <a:spcPts val="0"/>
              </a:spcBef>
              <a:spcAft>
                <a:spcPts val="0"/>
              </a:spcAft>
              <a:buSzPts val="900"/>
              <a:buChar char="●"/>
            </a:pPr>
            <a:r>
              <a:rPr lang="en" sz="900">
                <a:uFill>
                  <a:noFill/>
                </a:uFill>
                <a:hlinkClick r:id="rId6"/>
              </a:rPr>
              <a:t>Wang, S., Zhang, Y., Qi, D., Wang, X., Zhu, Z., Yang, W., Li, M., Hu, D., &amp; Gao, C. (2024). Age and gender mediated the association between anemia and 30-day outcomes in patients with ST-segment elevated myocardial infarction. International Journal of Cardiology.Heart &amp; Vasculature, 51, 101377. https://doi.org/10.1016/j.ijcha.2024.101377</a:t>
            </a:r>
            <a:endParaRPr sz="900"/>
          </a:p>
          <a:p>
            <a:pPr indent="-285750" lvl="0" marL="457200" rtl="0" algn="l">
              <a:spcBef>
                <a:spcPts val="0"/>
              </a:spcBef>
              <a:spcAft>
                <a:spcPts val="0"/>
              </a:spcAft>
              <a:buSzPts val="900"/>
              <a:buChar char="●"/>
            </a:pPr>
            <a:r>
              <a:rPr lang="en" sz="900">
                <a:uFill>
                  <a:noFill/>
                </a:uFill>
                <a:hlinkClick r:id="rId7"/>
              </a:rPr>
              <a:t>Yano, M., Nishino, M., Kawanami, S., Ukita, K., Kawamura, A., Yasumoto, K., Tsuda, M., Okamoto, N., Matsunaga-Lee, Y., Egami, Y., Yamada, T., Yasumura, Y., Seo, M., Hayashi, T., Nakagawa, A., Nakagawa, Y., Tamaki, S., Sotomi, Y., Nakatani, D., . . . Sakata, Y. (2024). Low-density lipoprotein cholesterol, erythrocyte, and platelet in heart failure with preserved ejection fraction. ESC Heart Failure, 11(3), 1758-1766. https://doi.org/10.1002/ehf2.14734</a:t>
            </a:r>
            <a:endParaRPr sz="900"/>
          </a:p>
          <a:p>
            <a:pPr indent="-285750" lvl="0" marL="457200" rtl="0" algn="l">
              <a:spcBef>
                <a:spcPts val="0"/>
              </a:spcBef>
              <a:spcAft>
                <a:spcPts val="0"/>
              </a:spcAft>
              <a:buSzPts val="900"/>
              <a:buChar char="●"/>
            </a:pPr>
            <a:r>
              <a:rPr lang="en" sz="900"/>
              <a:t>Strait, J. B., &amp; Lakatta, E. G. (2012). Aging-associated cardiovascular changes and their relationship to heart failure. Heart Failure Clinics, 8(1), 143-164. </a:t>
            </a:r>
            <a:r>
              <a:rPr lang="en" sz="900" u="sng">
                <a:solidFill>
                  <a:schemeClr val="hlink"/>
                </a:solidFill>
                <a:hlinkClick r:id="rId8"/>
              </a:rPr>
              <a:t>https://doi.org/10.1016/j.hfc.2011.08.011</a:t>
            </a:r>
            <a:endParaRPr sz="900"/>
          </a:p>
          <a:p>
            <a:pPr indent="-285750" lvl="0" marL="457200" rtl="0" algn="l">
              <a:spcBef>
                <a:spcPts val="0"/>
              </a:spcBef>
              <a:spcAft>
                <a:spcPts val="0"/>
              </a:spcAft>
              <a:buSzPts val="900"/>
              <a:buChar char="●"/>
            </a:pPr>
            <a:r>
              <a:rPr lang="en" sz="900"/>
              <a:t>N.A. (2024). 1.17. Neural network models (supervised). </a:t>
            </a:r>
            <a:r>
              <a:rPr i="1" lang="en" sz="900"/>
              <a:t>Scikit-learn</a:t>
            </a:r>
            <a:r>
              <a:rPr lang="en" sz="900"/>
              <a:t>,  </a:t>
            </a:r>
            <a:r>
              <a:rPr lang="en" sz="900"/>
              <a:t>https://scikit-learn.org/1.5/modules/neural_networks_supervised.html</a:t>
            </a:r>
            <a:endParaRPr sz="900"/>
          </a:p>
          <a:p>
            <a:pPr indent="0" lvl="0" marL="0" rtl="0" algn="l">
              <a:spcBef>
                <a:spcPts val="0"/>
              </a:spcBef>
              <a:spcAft>
                <a:spcPts val="0"/>
              </a:spcAft>
              <a:buNone/>
            </a:pPr>
            <a:r>
              <a:t/>
            </a:r>
            <a:endParaRPr sz="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grpSp>
        <p:nvGrpSpPr>
          <p:cNvPr id="2244" name="Google Shape;2244;p200"/>
          <p:cNvGrpSpPr/>
          <p:nvPr/>
        </p:nvGrpSpPr>
        <p:grpSpPr>
          <a:xfrm>
            <a:off x="5490594" y="366021"/>
            <a:ext cx="3159510" cy="4235741"/>
            <a:chOff x="5608944" y="491724"/>
            <a:chExt cx="2911991" cy="4116767"/>
          </a:xfrm>
        </p:grpSpPr>
        <p:grpSp>
          <p:nvGrpSpPr>
            <p:cNvPr id="2245" name="Google Shape;2245;p200"/>
            <p:cNvGrpSpPr/>
            <p:nvPr/>
          </p:nvGrpSpPr>
          <p:grpSpPr>
            <a:xfrm>
              <a:off x="6760792" y="886555"/>
              <a:ext cx="1760143" cy="1490406"/>
              <a:chOff x="6716550" y="944524"/>
              <a:chExt cx="1428224" cy="1209353"/>
            </a:xfrm>
          </p:grpSpPr>
          <p:sp>
            <p:nvSpPr>
              <p:cNvPr id="2246" name="Google Shape;2246;p200"/>
              <p:cNvSpPr/>
              <p:nvPr/>
            </p:nvSpPr>
            <p:spPr>
              <a:xfrm>
                <a:off x="6716550" y="944524"/>
                <a:ext cx="1428224" cy="1209353"/>
              </a:xfrm>
              <a:custGeom>
                <a:rect b="b" l="l" r="r" t="t"/>
                <a:pathLst>
                  <a:path extrusionOk="0" h="18046" w="21312">
                    <a:moveTo>
                      <a:pt x="5949" y="1"/>
                    </a:moveTo>
                    <a:cubicBezTo>
                      <a:pt x="2662" y="1"/>
                      <a:pt x="0" y="2662"/>
                      <a:pt x="0" y="5949"/>
                    </a:cubicBezTo>
                    <a:cubicBezTo>
                      <a:pt x="0" y="11900"/>
                      <a:pt x="10651" y="18045"/>
                      <a:pt x="10651" y="18045"/>
                    </a:cubicBezTo>
                    <a:cubicBezTo>
                      <a:pt x="10651" y="18045"/>
                      <a:pt x="21311" y="11834"/>
                      <a:pt x="21311" y="5949"/>
                    </a:cubicBezTo>
                    <a:lnTo>
                      <a:pt x="21311" y="5752"/>
                    </a:lnTo>
                    <a:cubicBezTo>
                      <a:pt x="21201" y="2554"/>
                      <a:pt x="18571" y="1"/>
                      <a:pt x="15350" y="1"/>
                    </a:cubicBezTo>
                    <a:cubicBezTo>
                      <a:pt x="15176" y="1"/>
                      <a:pt x="15000" y="11"/>
                      <a:pt x="14824" y="22"/>
                    </a:cubicBezTo>
                    <a:cubicBezTo>
                      <a:pt x="13138" y="164"/>
                      <a:pt x="11647" y="1032"/>
                      <a:pt x="10651" y="2302"/>
                    </a:cubicBezTo>
                    <a:cubicBezTo>
                      <a:pt x="9565" y="900"/>
                      <a:pt x="7869" y="1"/>
                      <a:pt x="5949" y="1"/>
                    </a:cubicBezTo>
                    <a:close/>
                  </a:path>
                </a:pathLst>
              </a:custGeom>
              <a:solidFill>
                <a:srgbClr val="C73131"/>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0"/>
              <p:cNvSpPr/>
              <p:nvPr/>
            </p:nvSpPr>
            <p:spPr>
              <a:xfrm>
                <a:off x="6792879" y="997398"/>
                <a:ext cx="1275564" cy="329781"/>
              </a:xfrm>
              <a:custGeom>
                <a:rect b="b" l="l" r="r" t="t"/>
                <a:pathLst>
                  <a:path extrusionOk="0" h="4921" w="19034">
                    <a:moveTo>
                      <a:pt x="5304" y="1"/>
                    </a:moveTo>
                    <a:cubicBezTo>
                      <a:pt x="2498" y="1"/>
                      <a:pt x="208" y="2170"/>
                      <a:pt x="0" y="4921"/>
                    </a:cubicBezTo>
                    <a:cubicBezTo>
                      <a:pt x="526" y="4108"/>
                      <a:pt x="1249" y="3430"/>
                      <a:pt x="2093" y="2959"/>
                    </a:cubicBezTo>
                    <a:cubicBezTo>
                      <a:pt x="2038" y="2827"/>
                      <a:pt x="1983" y="2696"/>
                      <a:pt x="1941" y="2565"/>
                    </a:cubicBezTo>
                    <a:cubicBezTo>
                      <a:pt x="2104" y="2367"/>
                      <a:pt x="2291" y="2181"/>
                      <a:pt x="2488" y="2018"/>
                    </a:cubicBezTo>
                    <a:cubicBezTo>
                      <a:pt x="2806" y="2125"/>
                      <a:pt x="3101" y="2267"/>
                      <a:pt x="3387" y="2433"/>
                    </a:cubicBezTo>
                    <a:cubicBezTo>
                      <a:pt x="3847" y="2312"/>
                      <a:pt x="4339" y="2236"/>
                      <a:pt x="4844" y="2236"/>
                    </a:cubicBezTo>
                    <a:cubicBezTo>
                      <a:pt x="4920" y="1765"/>
                      <a:pt x="5062" y="1305"/>
                      <a:pt x="5283" y="855"/>
                    </a:cubicBezTo>
                    <a:cubicBezTo>
                      <a:pt x="5415" y="845"/>
                      <a:pt x="5546" y="845"/>
                      <a:pt x="5678" y="845"/>
                    </a:cubicBezTo>
                    <a:cubicBezTo>
                      <a:pt x="5796" y="845"/>
                      <a:pt x="5927" y="845"/>
                      <a:pt x="6048" y="855"/>
                    </a:cubicBezTo>
                    <a:cubicBezTo>
                      <a:pt x="6269" y="1326"/>
                      <a:pt x="6422" y="1807"/>
                      <a:pt x="6488" y="2291"/>
                    </a:cubicBezTo>
                    <a:cubicBezTo>
                      <a:pt x="6674" y="2333"/>
                      <a:pt x="6848" y="2388"/>
                      <a:pt x="7024" y="2454"/>
                    </a:cubicBezTo>
                    <a:cubicBezTo>
                      <a:pt x="7200" y="2530"/>
                      <a:pt x="7363" y="2620"/>
                      <a:pt x="7518" y="2717"/>
                    </a:cubicBezTo>
                    <a:cubicBezTo>
                      <a:pt x="7913" y="2423"/>
                      <a:pt x="8360" y="2191"/>
                      <a:pt x="8844" y="2018"/>
                    </a:cubicBezTo>
                    <a:cubicBezTo>
                      <a:pt x="9041" y="2181"/>
                      <a:pt x="9228" y="2367"/>
                      <a:pt x="9391" y="2565"/>
                    </a:cubicBezTo>
                    <a:cubicBezTo>
                      <a:pt x="9238" y="2980"/>
                      <a:pt x="9041" y="3374"/>
                      <a:pt x="8799" y="3727"/>
                    </a:cubicBezTo>
                    <a:cubicBezTo>
                      <a:pt x="9062" y="3956"/>
                      <a:pt x="9304" y="4219"/>
                      <a:pt x="9512" y="4492"/>
                    </a:cubicBezTo>
                    <a:cubicBezTo>
                      <a:pt x="10487" y="3243"/>
                      <a:pt x="11944" y="2399"/>
                      <a:pt x="13609" y="2257"/>
                    </a:cubicBezTo>
                    <a:cubicBezTo>
                      <a:pt x="13774" y="2246"/>
                      <a:pt x="13948" y="2236"/>
                      <a:pt x="14124" y="2236"/>
                    </a:cubicBezTo>
                    <a:cubicBezTo>
                      <a:pt x="16183" y="2236"/>
                      <a:pt x="17992" y="3309"/>
                      <a:pt x="19034" y="4921"/>
                    </a:cubicBezTo>
                    <a:cubicBezTo>
                      <a:pt x="18826" y="2170"/>
                      <a:pt x="16525" y="1"/>
                      <a:pt x="13719" y="1"/>
                    </a:cubicBezTo>
                    <a:cubicBezTo>
                      <a:pt x="13567" y="1"/>
                      <a:pt x="13401" y="11"/>
                      <a:pt x="13249" y="22"/>
                    </a:cubicBezTo>
                    <a:cubicBezTo>
                      <a:pt x="11736" y="153"/>
                      <a:pt x="10398" y="921"/>
                      <a:pt x="9512" y="2060"/>
                    </a:cubicBezTo>
                    <a:cubicBezTo>
                      <a:pt x="8536" y="800"/>
                      <a:pt x="7014" y="1"/>
                      <a:pt x="5304" y="1"/>
                    </a:cubicBezTo>
                    <a:close/>
                  </a:path>
                </a:pathLst>
              </a:custGeom>
              <a:solidFill>
                <a:srgbClr val="EDEDED">
                  <a:alpha val="3188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00"/>
              <p:cNvSpPr/>
              <p:nvPr/>
            </p:nvSpPr>
            <p:spPr>
              <a:xfrm>
                <a:off x="7521330" y="1205658"/>
                <a:ext cx="460393" cy="500736"/>
              </a:xfrm>
              <a:custGeom>
                <a:rect b="b" l="l" r="r" t="t"/>
                <a:pathLst>
                  <a:path extrusionOk="0" h="7472" w="6870">
                    <a:moveTo>
                      <a:pt x="3434" y="2078"/>
                    </a:moveTo>
                    <a:cubicBezTo>
                      <a:pt x="3725" y="2078"/>
                      <a:pt x="4015" y="2153"/>
                      <a:pt x="4261" y="2301"/>
                    </a:cubicBezTo>
                    <a:cubicBezTo>
                      <a:pt x="4765" y="2585"/>
                      <a:pt x="5094" y="3156"/>
                      <a:pt x="5084" y="3735"/>
                    </a:cubicBezTo>
                    <a:cubicBezTo>
                      <a:pt x="5094" y="4316"/>
                      <a:pt x="4765" y="4876"/>
                      <a:pt x="4261" y="5160"/>
                    </a:cubicBezTo>
                    <a:cubicBezTo>
                      <a:pt x="4015" y="5308"/>
                      <a:pt x="3725" y="5383"/>
                      <a:pt x="3434" y="5383"/>
                    </a:cubicBezTo>
                    <a:cubicBezTo>
                      <a:pt x="3144" y="5383"/>
                      <a:pt x="2854" y="5308"/>
                      <a:pt x="2606" y="5160"/>
                    </a:cubicBezTo>
                    <a:cubicBezTo>
                      <a:pt x="2104" y="4876"/>
                      <a:pt x="1775" y="4316"/>
                      <a:pt x="1786" y="3735"/>
                    </a:cubicBezTo>
                    <a:cubicBezTo>
                      <a:pt x="1775" y="3156"/>
                      <a:pt x="2104" y="2585"/>
                      <a:pt x="2606" y="2301"/>
                    </a:cubicBezTo>
                    <a:cubicBezTo>
                      <a:pt x="2854" y="2153"/>
                      <a:pt x="3144" y="2078"/>
                      <a:pt x="3434" y="2078"/>
                    </a:cubicBezTo>
                    <a:close/>
                    <a:moveTo>
                      <a:pt x="3046" y="0"/>
                    </a:moveTo>
                    <a:lnTo>
                      <a:pt x="2672" y="1368"/>
                    </a:lnTo>
                    <a:cubicBezTo>
                      <a:pt x="2509" y="1423"/>
                      <a:pt x="2343" y="1489"/>
                      <a:pt x="2191" y="1578"/>
                    </a:cubicBezTo>
                    <a:cubicBezTo>
                      <a:pt x="2049" y="1665"/>
                      <a:pt x="1907" y="1775"/>
                      <a:pt x="1775" y="1883"/>
                    </a:cubicBezTo>
                    <a:lnTo>
                      <a:pt x="395" y="1523"/>
                    </a:lnTo>
                    <a:lnTo>
                      <a:pt x="0" y="2201"/>
                    </a:lnTo>
                    <a:lnTo>
                      <a:pt x="1008" y="3209"/>
                    </a:lnTo>
                    <a:cubicBezTo>
                      <a:pt x="973" y="3385"/>
                      <a:pt x="952" y="3561"/>
                      <a:pt x="952" y="3735"/>
                    </a:cubicBezTo>
                    <a:cubicBezTo>
                      <a:pt x="952" y="3900"/>
                      <a:pt x="973" y="4076"/>
                      <a:pt x="1008" y="4250"/>
                    </a:cubicBezTo>
                    <a:lnTo>
                      <a:pt x="0" y="5260"/>
                    </a:lnTo>
                    <a:lnTo>
                      <a:pt x="395" y="5938"/>
                    </a:lnTo>
                    <a:lnTo>
                      <a:pt x="1775" y="5575"/>
                    </a:lnTo>
                    <a:cubicBezTo>
                      <a:pt x="1907" y="5696"/>
                      <a:pt x="2049" y="5796"/>
                      <a:pt x="2191" y="5883"/>
                    </a:cubicBezTo>
                    <a:cubicBezTo>
                      <a:pt x="2343" y="5970"/>
                      <a:pt x="2509" y="6035"/>
                      <a:pt x="2672" y="6091"/>
                    </a:cubicBezTo>
                    <a:lnTo>
                      <a:pt x="3046" y="7471"/>
                    </a:lnTo>
                    <a:lnTo>
                      <a:pt x="3824" y="7471"/>
                    </a:lnTo>
                    <a:lnTo>
                      <a:pt x="4208" y="6091"/>
                    </a:lnTo>
                    <a:cubicBezTo>
                      <a:pt x="4371" y="6035"/>
                      <a:pt x="4523" y="5970"/>
                      <a:pt x="4679" y="5883"/>
                    </a:cubicBezTo>
                    <a:cubicBezTo>
                      <a:pt x="4831" y="5796"/>
                      <a:pt x="4973" y="5696"/>
                      <a:pt x="5094" y="5575"/>
                    </a:cubicBezTo>
                    <a:lnTo>
                      <a:pt x="6475" y="5938"/>
                    </a:lnTo>
                    <a:lnTo>
                      <a:pt x="6869" y="5260"/>
                    </a:lnTo>
                    <a:lnTo>
                      <a:pt x="5862" y="4250"/>
                    </a:lnTo>
                    <a:cubicBezTo>
                      <a:pt x="5904" y="4076"/>
                      <a:pt x="5917" y="3900"/>
                      <a:pt x="5917" y="3735"/>
                    </a:cubicBezTo>
                    <a:cubicBezTo>
                      <a:pt x="5917" y="3561"/>
                      <a:pt x="5904" y="3385"/>
                      <a:pt x="5862" y="3209"/>
                    </a:cubicBezTo>
                    <a:lnTo>
                      <a:pt x="6869" y="2201"/>
                    </a:lnTo>
                    <a:lnTo>
                      <a:pt x="6475" y="1523"/>
                    </a:lnTo>
                    <a:lnTo>
                      <a:pt x="5094" y="1883"/>
                    </a:lnTo>
                    <a:cubicBezTo>
                      <a:pt x="4973" y="1775"/>
                      <a:pt x="4831" y="1665"/>
                      <a:pt x="4679" y="1578"/>
                    </a:cubicBezTo>
                    <a:cubicBezTo>
                      <a:pt x="4523" y="1489"/>
                      <a:pt x="4371" y="1423"/>
                      <a:pt x="4208" y="1368"/>
                    </a:cubicBezTo>
                    <a:lnTo>
                      <a:pt x="3824" y="0"/>
                    </a:lnTo>
                    <a:close/>
                  </a:path>
                </a:pathLst>
              </a:custGeom>
              <a:solidFill>
                <a:srgbClr val="EDEDE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00"/>
              <p:cNvSpPr/>
              <p:nvPr/>
            </p:nvSpPr>
            <p:spPr>
              <a:xfrm>
                <a:off x="6839425" y="1049727"/>
                <a:ext cx="657953" cy="656680"/>
              </a:xfrm>
              <a:custGeom>
                <a:rect b="b" l="l" r="r" t="t"/>
                <a:pathLst>
                  <a:path extrusionOk="0" h="9799" w="9818">
                    <a:moveTo>
                      <a:pt x="4907" y="2592"/>
                    </a:moveTo>
                    <a:cubicBezTo>
                      <a:pt x="5207" y="2592"/>
                      <a:pt x="5506" y="2652"/>
                      <a:pt x="5786" y="2773"/>
                    </a:cubicBezTo>
                    <a:cubicBezTo>
                      <a:pt x="6354" y="3002"/>
                      <a:pt x="6803" y="3452"/>
                      <a:pt x="7035" y="4022"/>
                    </a:cubicBezTo>
                    <a:cubicBezTo>
                      <a:pt x="7264" y="4580"/>
                      <a:pt x="7264" y="5216"/>
                      <a:pt x="7035" y="5776"/>
                    </a:cubicBezTo>
                    <a:cubicBezTo>
                      <a:pt x="6803" y="6344"/>
                      <a:pt x="6354" y="6794"/>
                      <a:pt x="5786" y="7026"/>
                    </a:cubicBezTo>
                    <a:cubicBezTo>
                      <a:pt x="5503" y="7141"/>
                      <a:pt x="5201" y="7201"/>
                      <a:pt x="4897" y="7201"/>
                    </a:cubicBezTo>
                    <a:cubicBezTo>
                      <a:pt x="4601" y="7201"/>
                      <a:pt x="4303" y="7144"/>
                      <a:pt x="4021" y="7026"/>
                    </a:cubicBezTo>
                    <a:cubicBezTo>
                      <a:pt x="3461" y="6794"/>
                      <a:pt x="3014" y="6344"/>
                      <a:pt x="2783" y="5776"/>
                    </a:cubicBezTo>
                    <a:cubicBezTo>
                      <a:pt x="2541" y="5216"/>
                      <a:pt x="2541" y="4580"/>
                      <a:pt x="2783" y="4022"/>
                    </a:cubicBezTo>
                    <a:cubicBezTo>
                      <a:pt x="3014" y="3452"/>
                      <a:pt x="3461" y="3002"/>
                      <a:pt x="4021" y="2773"/>
                    </a:cubicBezTo>
                    <a:cubicBezTo>
                      <a:pt x="4307" y="2652"/>
                      <a:pt x="4608" y="2592"/>
                      <a:pt x="4907" y="2592"/>
                    </a:cubicBezTo>
                    <a:close/>
                    <a:moveTo>
                      <a:pt x="4967" y="0"/>
                    </a:moveTo>
                    <a:cubicBezTo>
                      <a:pt x="4819" y="0"/>
                      <a:pt x="4670" y="6"/>
                      <a:pt x="4526" y="12"/>
                    </a:cubicBezTo>
                    <a:cubicBezTo>
                      <a:pt x="4305" y="483"/>
                      <a:pt x="4153" y="964"/>
                      <a:pt x="4077" y="1448"/>
                    </a:cubicBezTo>
                    <a:cubicBezTo>
                      <a:pt x="3900" y="1490"/>
                      <a:pt x="3724" y="1545"/>
                      <a:pt x="3551" y="1611"/>
                    </a:cubicBezTo>
                    <a:cubicBezTo>
                      <a:pt x="3374" y="1687"/>
                      <a:pt x="3211" y="1777"/>
                      <a:pt x="3046" y="1874"/>
                    </a:cubicBezTo>
                    <a:cubicBezTo>
                      <a:pt x="2662" y="1580"/>
                      <a:pt x="2212" y="1348"/>
                      <a:pt x="1731" y="1175"/>
                    </a:cubicBezTo>
                    <a:cubicBezTo>
                      <a:pt x="1534" y="1338"/>
                      <a:pt x="1347" y="1524"/>
                      <a:pt x="1184" y="1722"/>
                    </a:cubicBezTo>
                    <a:cubicBezTo>
                      <a:pt x="1357" y="2203"/>
                      <a:pt x="1589" y="2652"/>
                      <a:pt x="1873" y="3036"/>
                    </a:cubicBezTo>
                    <a:cubicBezTo>
                      <a:pt x="1786" y="3199"/>
                      <a:pt x="1699" y="3365"/>
                      <a:pt x="1620" y="3541"/>
                    </a:cubicBezTo>
                    <a:cubicBezTo>
                      <a:pt x="1555" y="3715"/>
                      <a:pt x="1502" y="3891"/>
                      <a:pt x="1457" y="4067"/>
                    </a:cubicBezTo>
                    <a:cubicBezTo>
                      <a:pt x="976" y="4143"/>
                      <a:pt x="492" y="4296"/>
                      <a:pt x="22" y="4514"/>
                    </a:cubicBezTo>
                    <a:cubicBezTo>
                      <a:pt x="0" y="4767"/>
                      <a:pt x="0" y="5030"/>
                      <a:pt x="22" y="5282"/>
                    </a:cubicBezTo>
                    <a:cubicBezTo>
                      <a:pt x="492" y="5500"/>
                      <a:pt x="976" y="5656"/>
                      <a:pt x="1457" y="5732"/>
                    </a:cubicBezTo>
                    <a:cubicBezTo>
                      <a:pt x="1502" y="5908"/>
                      <a:pt x="1555" y="6082"/>
                      <a:pt x="1620" y="6258"/>
                    </a:cubicBezTo>
                    <a:cubicBezTo>
                      <a:pt x="1699" y="6434"/>
                      <a:pt x="1786" y="6597"/>
                      <a:pt x="1873" y="6749"/>
                    </a:cubicBezTo>
                    <a:cubicBezTo>
                      <a:pt x="1589" y="7144"/>
                      <a:pt x="1357" y="7594"/>
                      <a:pt x="1184" y="8077"/>
                    </a:cubicBezTo>
                    <a:cubicBezTo>
                      <a:pt x="1347" y="8275"/>
                      <a:pt x="1534" y="8459"/>
                      <a:pt x="1731" y="8624"/>
                    </a:cubicBezTo>
                    <a:cubicBezTo>
                      <a:pt x="2212" y="8448"/>
                      <a:pt x="2662" y="8209"/>
                      <a:pt x="3046" y="7922"/>
                    </a:cubicBezTo>
                    <a:cubicBezTo>
                      <a:pt x="3211" y="8022"/>
                      <a:pt x="3374" y="8109"/>
                      <a:pt x="3551" y="8175"/>
                    </a:cubicBezTo>
                    <a:cubicBezTo>
                      <a:pt x="3724" y="8251"/>
                      <a:pt x="3900" y="8306"/>
                      <a:pt x="4077" y="8351"/>
                    </a:cubicBezTo>
                    <a:cubicBezTo>
                      <a:pt x="4153" y="8832"/>
                      <a:pt x="4305" y="9313"/>
                      <a:pt x="4526" y="9787"/>
                    </a:cubicBezTo>
                    <a:cubicBezTo>
                      <a:pt x="4632" y="9796"/>
                      <a:pt x="4740" y="9799"/>
                      <a:pt x="4848" y="9799"/>
                    </a:cubicBezTo>
                    <a:cubicBezTo>
                      <a:pt x="4996" y="9799"/>
                      <a:pt x="5146" y="9793"/>
                      <a:pt x="5291" y="9787"/>
                    </a:cubicBezTo>
                    <a:cubicBezTo>
                      <a:pt x="5512" y="9313"/>
                      <a:pt x="5665" y="8832"/>
                      <a:pt x="5731" y="8351"/>
                    </a:cubicBezTo>
                    <a:cubicBezTo>
                      <a:pt x="5917" y="8306"/>
                      <a:pt x="6091" y="8251"/>
                      <a:pt x="6267" y="8175"/>
                    </a:cubicBezTo>
                    <a:cubicBezTo>
                      <a:pt x="6443" y="8109"/>
                      <a:pt x="6606" y="8022"/>
                      <a:pt x="6761" y="7922"/>
                    </a:cubicBezTo>
                    <a:cubicBezTo>
                      <a:pt x="7156" y="8219"/>
                      <a:pt x="7603" y="8448"/>
                      <a:pt x="8087" y="8624"/>
                    </a:cubicBezTo>
                    <a:cubicBezTo>
                      <a:pt x="8284" y="8459"/>
                      <a:pt x="8471" y="8275"/>
                      <a:pt x="8634" y="8077"/>
                    </a:cubicBezTo>
                    <a:cubicBezTo>
                      <a:pt x="8458" y="7594"/>
                      <a:pt x="8218" y="7144"/>
                      <a:pt x="7932" y="6749"/>
                    </a:cubicBezTo>
                    <a:cubicBezTo>
                      <a:pt x="8032" y="6597"/>
                      <a:pt x="8118" y="6434"/>
                      <a:pt x="8184" y="6258"/>
                    </a:cubicBezTo>
                    <a:cubicBezTo>
                      <a:pt x="8260" y="6082"/>
                      <a:pt x="8316" y="5908"/>
                      <a:pt x="8360" y="5732"/>
                    </a:cubicBezTo>
                    <a:cubicBezTo>
                      <a:pt x="8842" y="5656"/>
                      <a:pt x="9325" y="5500"/>
                      <a:pt x="9796" y="5282"/>
                    </a:cubicBezTo>
                    <a:cubicBezTo>
                      <a:pt x="9817" y="5030"/>
                      <a:pt x="9807" y="4767"/>
                      <a:pt x="9786" y="4514"/>
                    </a:cubicBezTo>
                    <a:cubicBezTo>
                      <a:pt x="9325" y="4296"/>
                      <a:pt x="8842" y="4143"/>
                      <a:pt x="8360" y="4067"/>
                    </a:cubicBezTo>
                    <a:cubicBezTo>
                      <a:pt x="8316" y="3891"/>
                      <a:pt x="8260" y="3715"/>
                      <a:pt x="8184" y="3541"/>
                    </a:cubicBezTo>
                    <a:cubicBezTo>
                      <a:pt x="8118" y="3365"/>
                      <a:pt x="8032" y="3199"/>
                      <a:pt x="7932" y="3047"/>
                    </a:cubicBezTo>
                    <a:cubicBezTo>
                      <a:pt x="8218" y="2652"/>
                      <a:pt x="8458" y="2203"/>
                      <a:pt x="8634" y="1722"/>
                    </a:cubicBezTo>
                    <a:cubicBezTo>
                      <a:pt x="8471" y="1524"/>
                      <a:pt x="8284" y="1338"/>
                      <a:pt x="8087" y="1175"/>
                    </a:cubicBezTo>
                    <a:cubicBezTo>
                      <a:pt x="7603" y="1348"/>
                      <a:pt x="7156" y="1580"/>
                      <a:pt x="6761" y="1874"/>
                    </a:cubicBezTo>
                    <a:cubicBezTo>
                      <a:pt x="6606" y="1777"/>
                      <a:pt x="6443" y="1687"/>
                      <a:pt x="6267" y="1611"/>
                    </a:cubicBezTo>
                    <a:cubicBezTo>
                      <a:pt x="6091" y="1545"/>
                      <a:pt x="5917" y="1490"/>
                      <a:pt x="5731" y="1448"/>
                    </a:cubicBezTo>
                    <a:cubicBezTo>
                      <a:pt x="5665" y="964"/>
                      <a:pt x="5512" y="483"/>
                      <a:pt x="5291" y="12"/>
                    </a:cubicBezTo>
                    <a:cubicBezTo>
                      <a:pt x="5185" y="3"/>
                      <a:pt x="5076" y="0"/>
                      <a:pt x="4967" y="0"/>
                    </a:cubicBezTo>
                    <a:close/>
                  </a:path>
                </a:pathLst>
              </a:custGeom>
              <a:solidFill>
                <a:srgbClr val="EDEDE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200"/>
            <p:cNvGrpSpPr/>
            <p:nvPr/>
          </p:nvGrpSpPr>
          <p:grpSpPr>
            <a:xfrm>
              <a:off x="5651984" y="1897238"/>
              <a:ext cx="2548998" cy="2711252"/>
              <a:chOff x="4093300" y="1700525"/>
              <a:chExt cx="3134528" cy="3334054"/>
            </a:xfrm>
          </p:grpSpPr>
          <p:sp>
            <p:nvSpPr>
              <p:cNvPr id="2251" name="Google Shape;2251;p200"/>
              <p:cNvSpPr/>
              <p:nvPr/>
            </p:nvSpPr>
            <p:spPr>
              <a:xfrm>
                <a:off x="4609972" y="1700525"/>
                <a:ext cx="138876" cy="145375"/>
              </a:xfrm>
              <a:custGeom>
                <a:rect b="b" l="l" r="r" t="t"/>
                <a:pathLst>
                  <a:path extrusionOk="0" h="805" w="769">
                    <a:moveTo>
                      <a:pt x="574" y="0"/>
                    </a:moveTo>
                    <a:cubicBezTo>
                      <a:pt x="566" y="0"/>
                      <a:pt x="557" y="1"/>
                      <a:pt x="548" y="2"/>
                    </a:cubicBezTo>
                    <a:lnTo>
                      <a:pt x="1" y="88"/>
                    </a:lnTo>
                    <a:lnTo>
                      <a:pt x="1" y="712"/>
                    </a:lnTo>
                    <a:lnTo>
                      <a:pt x="548" y="801"/>
                    </a:lnTo>
                    <a:cubicBezTo>
                      <a:pt x="560" y="803"/>
                      <a:pt x="572" y="804"/>
                      <a:pt x="584" y="804"/>
                    </a:cubicBezTo>
                    <a:cubicBezTo>
                      <a:pt x="688" y="804"/>
                      <a:pt x="769" y="723"/>
                      <a:pt x="769" y="614"/>
                    </a:cubicBezTo>
                    <a:lnTo>
                      <a:pt x="769" y="186"/>
                    </a:lnTo>
                    <a:cubicBezTo>
                      <a:pt x="769" y="76"/>
                      <a:pt x="683" y="0"/>
                      <a:pt x="574" y="0"/>
                    </a:cubicBez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00"/>
              <p:cNvSpPr/>
              <p:nvPr/>
            </p:nvSpPr>
            <p:spPr>
              <a:xfrm>
                <a:off x="4540806" y="1716417"/>
                <a:ext cx="69348" cy="112688"/>
              </a:xfrm>
              <a:custGeom>
                <a:rect b="b" l="l" r="r" t="t"/>
                <a:pathLst>
                  <a:path extrusionOk="0" h="624" w="384">
                    <a:moveTo>
                      <a:pt x="0" y="0"/>
                    </a:moveTo>
                    <a:lnTo>
                      <a:pt x="0" y="624"/>
                    </a:lnTo>
                    <a:lnTo>
                      <a:pt x="384" y="624"/>
                    </a:lnTo>
                    <a:lnTo>
                      <a:pt x="384" y="0"/>
                    </a:ln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0"/>
              <p:cNvSpPr/>
              <p:nvPr/>
            </p:nvSpPr>
            <p:spPr>
              <a:xfrm>
                <a:off x="4093300" y="1743867"/>
                <a:ext cx="447689" cy="1656733"/>
              </a:xfrm>
              <a:custGeom>
                <a:rect b="b" l="l" r="r" t="t"/>
                <a:pathLst>
                  <a:path extrusionOk="0" h="9174" w="2479">
                    <a:moveTo>
                      <a:pt x="2478" y="1"/>
                    </a:moveTo>
                    <a:cubicBezTo>
                      <a:pt x="2236" y="1"/>
                      <a:pt x="1613" y="25"/>
                      <a:pt x="1053" y="253"/>
                    </a:cubicBezTo>
                    <a:cubicBezTo>
                      <a:pt x="430" y="495"/>
                      <a:pt x="1" y="1250"/>
                      <a:pt x="90" y="1918"/>
                    </a:cubicBezTo>
                    <a:lnTo>
                      <a:pt x="1142" y="9173"/>
                    </a:lnTo>
                    <a:lnTo>
                      <a:pt x="1460" y="9118"/>
                    </a:lnTo>
                    <a:lnTo>
                      <a:pt x="419" y="1876"/>
                    </a:lnTo>
                    <a:cubicBezTo>
                      <a:pt x="343" y="1350"/>
                      <a:pt x="692" y="748"/>
                      <a:pt x="1174" y="551"/>
                    </a:cubicBezTo>
                    <a:cubicBezTo>
                      <a:pt x="1679" y="353"/>
                      <a:pt x="2260" y="330"/>
                      <a:pt x="2478" y="330"/>
                    </a:cubicBezTo>
                    <a:lnTo>
                      <a:pt x="2478"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0"/>
              <p:cNvSpPr/>
              <p:nvPr/>
            </p:nvSpPr>
            <p:spPr>
              <a:xfrm>
                <a:off x="5043211" y="1700525"/>
                <a:ext cx="138876" cy="145375"/>
              </a:xfrm>
              <a:custGeom>
                <a:rect b="b" l="l" r="r" t="t"/>
                <a:pathLst>
                  <a:path extrusionOk="0" h="805" w="769">
                    <a:moveTo>
                      <a:pt x="195" y="0"/>
                    </a:moveTo>
                    <a:cubicBezTo>
                      <a:pt x="86" y="0"/>
                      <a:pt x="0" y="76"/>
                      <a:pt x="0" y="186"/>
                    </a:cubicBezTo>
                    <a:lnTo>
                      <a:pt x="0" y="614"/>
                    </a:lnTo>
                    <a:cubicBezTo>
                      <a:pt x="0" y="723"/>
                      <a:pt x="81" y="804"/>
                      <a:pt x="185" y="804"/>
                    </a:cubicBezTo>
                    <a:cubicBezTo>
                      <a:pt x="197" y="804"/>
                      <a:pt x="209" y="803"/>
                      <a:pt x="221" y="801"/>
                    </a:cubicBezTo>
                    <a:lnTo>
                      <a:pt x="768" y="712"/>
                    </a:lnTo>
                    <a:lnTo>
                      <a:pt x="768" y="88"/>
                    </a:lnTo>
                    <a:lnTo>
                      <a:pt x="221" y="2"/>
                    </a:lnTo>
                    <a:cubicBezTo>
                      <a:pt x="212" y="1"/>
                      <a:pt x="204" y="0"/>
                      <a:pt x="195" y="0"/>
                    </a:cubicBez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0"/>
              <p:cNvSpPr/>
              <p:nvPr/>
            </p:nvSpPr>
            <p:spPr>
              <a:xfrm>
                <a:off x="5181905" y="1716417"/>
                <a:ext cx="69528" cy="112688"/>
              </a:xfrm>
              <a:custGeom>
                <a:rect b="b" l="l" r="r" t="t"/>
                <a:pathLst>
                  <a:path extrusionOk="0" h="624" w="385">
                    <a:moveTo>
                      <a:pt x="0" y="0"/>
                    </a:moveTo>
                    <a:lnTo>
                      <a:pt x="0" y="624"/>
                    </a:lnTo>
                    <a:lnTo>
                      <a:pt x="384" y="624"/>
                    </a:lnTo>
                    <a:lnTo>
                      <a:pt x="384" y="0"/>
                    </a:ln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00"/>
              <p:cNvSpPr/>
              <p:nvPr/>
            </p:nvSpPr>
            <p:spPr>
              <a:xfrm>
                <a:off x="5251252" y="1743867"/>
                <a:ext cx="447508" cy="1656733"/>
              </a:xfrm>
              <a:custGeom>
                <a:rect b="b" l="l" r="r" t="t"/>
                <a:pathLst>
                  <a:path extrusionOk="0" h="9174" w="2478">
                    <a:moveTo>
                      <a:pt x="0" y="1"/>
                    </a:moveTo>
                    <a:lnTo>
                      <a:pt x="0" y="330"/>
                    </a:lnTo>
                    <a:cubicBezTo>
                      <a:pt x="218" y="330"/>
                      <a:pt x="789" y="353"/>
                      <a:pt x="1304" y="551"/>
                    </a:cubicBezTo>
                    <a:cubicBezTo>
                      <a:pt x="1786" y="748"/>
                      <a:pt x="2125" y="1350"/>
                      <a:pt x="2059" y="1876"/>
                    </a:cubicBezTo>
                    <a:lnTo>
                      <a:pt x="1007" y="9118"/>
                    </a:lnTo>
                    <a:lnTo>
                      <a:pt x="1336" y="9173"/>
                    </a:lnTo>
                    <a:lnTo>
                      <a:pt x="2377" y="1918"/>
                    </a:lnTo>
                    <a:cubicBezTo>
                      <a:pt x="2477" y="1250"/>
                      <a:pt x="2049" y="495"/>
                      <a:pt x="1425" y="253"/>
                    </a:cubicBezTo>
                    <a:cubicBezTo>
                      <a:pt x="865" y="25"/>
                      <a:pt x="242" y="1"/>
                      <a:pt x="0" y="1"/>
                    </a:cubicBez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00"/>
              <p:cNvSpPr/>
              <p:nvPr/>
            </p:nvSpPr>
            <p:spPr>
              <a:xfrm>
                <a:off x="4841310" y="1838858"/>
                <a:ext cx="2184808" cy="3195721"/>
              </a:xfrm>
              <a:custGeom>
                <a:rect b="b" l="l" r="r" t="t"/>
                <a:pathLst>
                  <a:path extrusionOk="0" h="17696" w="12098">
                    <a:moveTo>
                      <a:pt x="9360" y="1"/>
                    </a:moveTo>
                    <a:cubicBezTo>
                      <a:pt x="7858" y="1"/>
                      <a:pt x="6630" y="1602"/>
                      <a:pt x="6630" y="3575"/>
                    </a:cubicBezTo>
                    <a:lnTo>
                      <a:pt x="6630" y="14125"/>
                    </a:lnTo>
                    <a:cubicBezTo>
                      <a:pt x="6630" y="15768"/>
                      <a:pt x="5294" y="17104"/>
                      <a:pt x="3651" y="17104"/>
                    </a:cubicBezTo>
                    <a:lnTo>
                      <a:pt x="3574" y="17104"/>
                    </a:lnTo>
                    <a:cubicBezTo>
                      <a:pt x="1931" y="17104"/>
                      <a:pt x="592" y="15768"/>
                      <a:pt x="592" y="14125"/>
                    </a:cubicBezTo>
                    <a:lnTo>
                      <a:pt x="592" y="12689"/>
                    </a:lnTo>
                    <a:lnTo>
                      <a:pt x="1" y="12689"/>
                    </a:lnTo>
                    <a:lnTo>
                      <a:pt x="1" y="14125"/>
                    </a:lnTo>
                    <a:cubicBezTo>
                      <a:pt x="1" y="16097"/>
                      <a:pt x="1602" y="17696"/>
                      <a:pt x="3574" y="17696"/>
                    </a:cubicBezTo>
                    <a:lnTo>
                      <a:pt x="3651" y="17696"/>
                    </a:lnTo>
                    <a:cubicBezTo>
                      <a:pt x="5623" y="17696"/>
                      <a:pt x="7222" y="16097"/>
                      <a:pt x="7222" y="14125"/>
                    </a:cubicBezTo>
                    <a:lnTo>
                      <a:pt x="7222" y="3575"/>
                    </a:lnTo>
                    <a:cubicBezTo>
                      <a:pt x="7222" y="1931"/>
                      <a:pt x="8176" y="593"/>
                      <a:pt x="9360" y="593"/>
                    </a:cubicBezTo>
                    <a:cubicBezTo>
                      <a:pt x="10543" y="593"/>
                      <a:pt x="11506" y="1931"/>
                      <a:pt x="11506" y="3575"/>
                    </a:cubicBezTo>
                    <a:lnTo>
                      <a:pt x="11506" y="6423"/>
                    </a:lnTo>
                    <a:lnTo>
                      <a:pt x="12097" y="6423"/>
                    </a:lnTo>
                    <a:lnTo>
                      <a:pt x="12097" y="3575"/>
                    </a:lnTo>
                    <a:cubicBezTo>
                      <a:pt x="12097" y="1602"/>
                      <a:pt x="10872" y="1"/>
                      <a:pt x="9360" y="1"/>
                    </a:cubicBezTo>
                    <a:close/>
                  </a:path>
                </a:pathLst>
              </a:custGeom>
              <a:solidFill>
                <a:srgbClr val="4F9EC9"/>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00"/>
              <p:cNvSpPr/>
              <p:nvPr/>
            </p:nvSpPr>
            <p:spPr>
              <a:xfrm>
                <a:off x="6145360" y="1945768"/>
                <a:ext cx="374368" cy="538700"/>
              </a:xfrm>
              <a:custGeom>
                <a:rect b="b" l="l" r="r" t="t"/>
                <a:pathLst>
                  <a:path extrusionOk="0" h="2983" w="2073">
                    <a:moveTo>
                      <a:pt x="2049" y="1"/>
                    </a:moveTo>
                    <a:cubicBezTo>
                      <a:pt x="1097" y="64"/>
                      <a:pt x="305" y="987"/>
                      <a:pt x="71" y="2224"/>
                    </a:cubicBezTo>
                    <a:lnTo>
                      <a:pt x="71" y="2224"/>
                    </a:lnTo>
                    <a:cubicBezTo>
                      <a:pt x="307" y="979"/>
                      <a:pt x="1109" y="57"/>
                      <a:pt x="2073" y="11"/>
                    </a:cubicBezTo>
                    <a:cubicBezTo>
                      <a:pt x="2062" y="11"/>
                      <a:pt x="2049" y="11"/>
                      <a:pt x="2049" y="1"/>
                    </a:cubicBezTo>
                    <a:close/>
                    <a:moveTo>
                      <a:pt x="71" y="2224"/>
                    </a:moveTo>
                    <a:cubicBezTo>
                      <a:pt x="25" y="2466"/>
                      <a:pt x="1" y="2720"/>
                      <a:pt x="1" y="2983"/>
                    </a:cubicBezTo>
                    <a:cubicBezTo>
                      <a:pt x="1" y="2720"/>
                      <a:pt x="25" y="2466"/>
                      <a:pt x="71" y="2224"/>
                    </a:cubicBezTo>
                    <a:close/>
                  </a:path>
                </a:pathLst>
              </a:custGeom>
              <a:solidFill>
                <a:srgbClr val="FFFFFF"/>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00"/>
              <p:cNvSpPr/>
              <p:nvPr/>
            </p:nvSpPr>
            <p:spPr>
              <a:xfrm>
                <a:off x="6717113" y="2893691"/>
                <a:ext cx="510716" cy="512514"/>
              </a:xfrm>
              <a:custGeom>
                <a:rect b="b" l="l" r="r" t="t"/>
                <a:pathLst>
                  <a:path extrusionOk="0" h="2838" w="2828">
                    <a:moveTo>
                      <a:pt x="1416" y="0"/>
                    </a:moveTo>
                    <a:cubicBezTo>
                      <a:pt x="627" y="0"/>
                      <a:pt x="1" y="637"/>
                      <a:pt x="1" y="1426"/>
                    </a:cubicBezTo>
                    <a:cubicBezTo>
                      <a:pt x="1" y="2204"/>
                      <a:pt x="627" y="2838"/>
                      <a:pt x="1416" y="2838"/>
                    </a:cubicBezTo>
                    <a:cubicBezTo>
                      <a:pt x="2194" y="2838"/>
                      <a:pt x="2828" y="2204"/>
                      <a:pt x="2828" y="1426"/>
                    </a:cubicBezTo>
                    <a:cubicBezTo>
                      <a:pt x="2828" y="637"/>
                      <a:pt x="2194" y="0"/>
                      <a:pt x="1416" y="0"/>
                    </a:cubicBez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00"/>
              <p:cNvSpPr/>
              <p:nvPr/>
            </p:nvSpPr>
            <p:spPr>
              <a:xfrm>
                <a:off x="6919014" y="2717434"/>
                <a:ext cx="107091" cy="325062"/>
              </a:xfrm>
              <a:custGeom>
                <a:rect b="b" l="l" r="r" t="t"/>
                <a:pathLst>
                  <a:path extrusionOk="0" h="1800" w="593">
                    <a:moveTo>
                      <a:pt x="1" y="1"/>
                    </a:moveTo>
                    <a:lnTo>
                      <a:pt x="1" y="1799"/>
                    </a:lnTo>
                    <a:lnTo>
                      <a:pt x="592" y="1799"/>
                    </a:lnTo>
                    <a:lnTo>
                      <a:pt x="592" y="1"/>
                    </a:lnTo>
                    <a:close/>
                  </a:path>
                </a:pathLst>
              </a:custGeom>
              <a:solidFill>
                <a:srgbClr val="D0D0D0"/>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00"/>
              <p:cNvSpPr/>
              <p:nvPr/>
            </p:nvSpPr>
            <p:spPr>
              <a:xfrm>
                <a:off x="6531465" y="1838858"/>
                <a:ext cx="494643" cy="1061147"/>
              </a:xfrm>
              <a:custGeom>
                <a:rect b="b" l="l" r="r" t="t"/>
                <a:pathLst>
                  <a:path extrusionOk="0" h="5876" w="2739">
                    <a:moveTo>
                      <a:pt x="1534" y="627"/>
                    </a:moveTo>
                    <a:cubicBezTo>
                      <a:pt x="2257" y="1261"/>
                      <a:pt x="2738" y="2347"/>
                      <a:pt x="2738" y="3575"/>
                    </a:cubicBezTo>
                    <a:lnTo>
                      <a:pt x="2738" y="4866"/>
                    </a:lnTo>
                    <a:lnTo>
                      <a:pt x="2738" y="5876"/>
                    </a:lnTo>
                    <a:lnTo>
                      <a:pt x="2738" y="5876"/>
                    </a:lnTo>
                    <a:lnTo>
                      <a:pt x="2738" y="3575"/>
                    </a:lnTo>
                    <a:cubicBezTo>
                      <a:pt x="2738" y="2347"/>
                      <a:pt x="2257" y="1261"/>
                      <a:pt x="1534" y="627"/>
                    </a:cubicBezTo>
                    <a:close/>
                    <a:moveTo>
                      <a:pt x="1" y="1"/>
                    </a:moveTo>
                    <a:lnTo>
                      <a:pt x="1" y="1"/>
                    </a:lnTo>
                    <a:lnTo>
                      <a:pt x="1" y="1"/>
                    </a:lnTo>
                    <a:close/>
                  </a:path>
                </a:pathLst>
              </a:custGeom>
              <a:solidFill>
                <a:srgbClr val="FFFFFF"/>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00"/>
              <p:cNvSpPr/>
              <p:nvPr/>
            </p:nvSpPr>
            <p:spPr>
              <a:xfrm>
                <a:off x="7025924" y="2921141"/>
                <a:ext cx="181" cy="77654"/>
              </a:xfrm>
              <a:custGeom>
                <a:rect b="b" l="l" r="r" t="t"/>
                <a:pathLst>
                  <a:path extrusionOk="0" h="430" w="1">
                    <a:moveTo>
                      <a:pt x="0" y="1"/>
                    </a:moveTo>
                    <a:lnTo>
                      <a:pt x="0" y="319"/>
                    </a:lnTo>
                    <a:lnTo>
                      <a:pt x="0" y="319"/>
                    </a:lnTo>
                    <a:lnTo>
                      <a:pt x="0" y="430"/>
                    </a:lnTo>
                    <a:lnTo>
                      <a:pt x="0" y="430"/>
                    </a:lnTo>
                    <a:lnTo>
                      <a:pt x="0" y="1"/>
                    </a:lnTo>
                    <a:close/>
                  </a:path>
                </a:pathLst>
              </a:custGeom>
              <a:solidFill>
                <a:srgbClr val="7F7F7F"/>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00"/>
              <p:cNvSpPr/>
              <p:nvPr/>
            </p:nvSpPr>
            <p:spPr>
              <a:xfrm>
                <a:off x="7025924" y="2899831"/>
                <a:ext cx="181" cy="21490"/>
              </a:xfrm>
              <a:custGeom>
                <a:rect b="b" l="l" r="r" t="t"/>
                <a:pathLst>
                  <a:path extrusionOk="0" h="119" w="1">
                    <a:moveTo>
                      <a:pt x="0" y="1"/>
                    </a:moveTo>
                    <a:lnTo>
                      <a:pt x="0" y="119"/>
                    </a:lnTo>
                    <a:lnTo>
                      <a:pt x="0" y="119"/>
                    </a:lnTo>
                    <a:lnTo>
                      <a:pt x="0" y="1"/>
                    </a:lnTo>
                    <a:close/>
                  </a:path>
                </a:pathLst>
              </a:custGeom>
              <a:solidFill>
                <a:srgbClr val="989898"/>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00"/>
              <p:cNvSpPr/>
              <p:nvPr/>
            </p:nvSpPr>
            <p:spPr>
              <a:xfrm>
                <a:off x="4777215" y="4102147"/>
                <a:ext cx="235854" cy="247589"/>
              </a:xfrm>
              <a:custGeom>
                <a:rect b="b" l="l" r="r" t="t"/>
                <a:pathLst>
                  <a:path extrusionOk="0" h="1371" w="1306">
                    <a:moveTo>
                      <a:pt x="1" y="0"/>
                    </a:moveTo>
                    <a:lnTo>
                      <a:pt x="209" y="1370"/>
                    </a:lnTo>
                    <a:lnTo>
                      <a:pt x="1087" y="1370"/>
                    </a:lnTo>
                    <a:lnTo>
                      <a:pt x="1305" y="0"/>
                    </a:ln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00"/>
              <p:cNvSpPr/>
              <p:nvPr/>
            </p:nvSpPr>
            <p:spPr>
              <a:xfrm>
                <a:off x="4138990" y="1803281"/>
                <a:ext cx="401999" cy="1581065"/>
              </a:xfrm>
              <a:custGeom>
                <a:rect b="b" l="l" r="r" t="t"/>
                <a:pathLst>
                  <a:path extrusionOk="0" h="8755" w="2226">
                    <a:moveTo>
                      <a:pt x="2138" y="1"/>
                    </a:moveTo>
                    <a:cubicBezTo>
                      <a:pt x="1917" y="1"/>
                      <a:pt x="1339" y="24"/>
                      <a:pt x="834" y="222"/>
                    </a:cubicBezTo>
                    <a:cubicBezTo>
                      <a:pt x="353" y="419"/>
                      <a:pt x="0" y="1021"/>
                      <a:pt x="77" y="1547"/>
                    </a:cubicBezTo>
                    <a:lnTo>
                      <a:pt x="1118" y="8755"/>
                    </a:lnTo>
                    <a:lnTo>
                      <a:pt x="1207" y="8744"/>
                    </a:lnTo>
                    <a:lnTo>
                      <a:pt x="166" y="1547"/>
                    </a:lnTo>
                    <a:cubicBezTo>
                      <a:pt x="155" y="1502"/>
                      <a:pt x="155" y="1447"/>
                      <a:pt x="155" y="1405"/>
                    </a:cubicBezTo>
                    <a:cubicBezTo>
                      <a:pt x="155" y="911"/>
                      <a:pt x="484" y="395"/>
                      <a:pt x="921" y="222"/>
                    </a:cubicBezTo>
                    <a:cubicBezTo>
                      <a:pt x="1426" y="24"/>
                      <a:pt x="2007" y="1"/>
                      <a:pt x="2225" y="1"/>
                    </a:cubicBez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00"/>
              <p:cNvSpPr/>
              <p:nvPr/>
            </p:nvSpPr>
            <p:spPr>
              <a:xfrm>
                <a:off x="5251252" y="1743867"/>
                <a:ext cx="431255" cy="1648606"/>
              </a:xfrm>
              <a:custGeom>
                <a:rect b="b" l="l" r="r" t="t"/>
                <a:pathLst>
                  <a:path extrusionOk="0" h="9129" w="2388">
                    <a:moveTo>
                      <a:pt x="0" y="1"/>
                    </a:moveTo>
                    <a:cubicBezTo>
                      <a:pt x="274" y="11"/>
                      <a:pt x="834" y="46"/>
                      <a:pt x="1336" y="253"/>
                    </a:cubicBezTo>
                    <a:cubicBezTo>
                      <a:pt x="1962" y="495"/>
                      <a:pt x="2388" y="1250"/>
                      <a:pt x="2291" y="1918"/>
                    </a:cubicBezTo>
                    <a:lnTo>
                      <a:pt x="1260" y="9118"/>
                    </a:lnTo>
                    <a:lnTo>
                      <a:pt x="1336" y="9129"/>
                    </a:lnTo>
                    <a:lnTo>
                      <a:pt x="2377" y="1918"/>
                    </a:lnTo>
                    <a:cubicBezTo>
                      <a:pt x="2388" y="1865"/>
                      <a:pt x="2388" y="1800"/>
                      <a:pt x="2388" y="1734"/>
                    </a:cubicBezTo>
                    <a:cubicBezTo>
                      <a:pt x="2388" y="1108"/>
                      <a:pt x="1983" y="472"/>
                      <a:pt x="1425" y="253"/>
                    </a:cubicBezTo>
                    <a:cubicBezTo>
                      <a:pt x="865" y="25"/>
                      <a:pt x="242" y="1"/>
                      <a:pt x="0" y="1"/>
                    </a:cubicBez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00"/>
              <p:cNvSpPr/>
              <p:nvPr/>
            </p:nvSpPr>
            <p:spPr>
              <a:xfrm>
                <a:off x="4273891" y="3378579"/>
                <a:ext cx="1242476" cy="771842"/>
              </a:xfrm>
              <a:custGeom>
                <a:rect b="b" l="l" r="r" t="t"/>
                <a:pathLst>
                  <a:path extrusionOk="0" h="4274" w="6880">
                    <a:moveTo>
                      <a:pt x="579" y="0"/>
                    </a:moveTo>
                    <a:lnTo>
                      <a:pt x="0" y="98"/>
                    </a:lnTo>
                    <a:lnTo>
                      <a:pt x="437" y="2520"/>
                    </a:lnTo>
                    <a:cubicBezTo>
                      <a:pt x="613" y="3485"/>
                      <a:pt x="1554" y="4274"/>
                      <a:pt x="2530" y="4274"/>
                    </a:cubicBezTo>
                    <a:lnTo>
                      <a:pt x="4360" y="4274"/>
                    </a:lnTo>
                    <a:cubicBezTo>
                      <a:pt x="5336" y="4274"/>
                      <a:pt x="6277" y="3485"/>
                      <a:pt x="6453" y="2520"/>
                    </a:cubicBezTo>
                    <a:lnTo>
                      <a:pt x="6879" y="98"/>
                    </a:lnTo>
                    <a:lnTo>
                      <a:pt x="6311" y="0"/>
                    </a:lnTo>
                    <a:lnTo>
                      <a:pt x="5872" y="2422"/>
                    </a:lnTo>
                    <a:cubicBezTo>
                      <a:pt x="5741" y="3111"/>
                      <a:pt x="5062" y="3682"/>
                      <a:pt x="4360" y="3682"/>
                    </a:cubicBezTo>
                    <a:lnTo>
                      <a:pt x="2530" y="3682"/>
                    </a:lnTo>
                    <a:cubicBezTo>
                      <a:pt x="1817" y="3682"/>
                      <a:pt x="1149" y="3111"/>
                      <a:pt x="1018" y="2422"/>
                    </a:cubicBezTo>
                    <a:lnTo>
                      <a:pt x="579" y="0"/>
                    </a:lnTo>
                    <a:close/>
                  </a:path>
                </a:pathLst>
              </a:custGeom>
              <a:solidFill>
                <a:srgbClr val="40566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00"/>
              <p:cNvSpPr/>
              <p:nvPr/>
            </p:nvSpPr>
            <p:spPr>
              <a:xfrm>
                <a:off x="6814632" y="2992475"/>
                <a:ext cx="314412" cy="314949"/>
              </a:xfrm>
              <a:custGeom>
                <a:rect b="b" l="l" r="r" t="t"/>
                <a:pathLst>
                  <a:path extrusionOk="0" h="1744" w="1741">
                    <a:moveTo>
                      <a:pt x="876" y="0"/>
                    </a:moveTo>
                    <a:cubicBezTo>
                      <a:pt x="394" y="0"/>
                      <a:pt x="0" y="395"/>
                      <a:pt x="0" y="879"/>
                    </a:cubicBezTo>
                    <a:cubicBezTo>
                      <a:pt x="0" y="1360"/>
                      <a:pt x="394" y="1744"/>
                      <a:pt x="876" y="1744"/>
                    </a:cubicBezTo>
                    <a:cubicBezTo>
                      <a:pt x="1357" y="1744"/>
                      <a:pt x="1741" y="1360"/>
                      <a:pt x="1741" y="879"/>
                    </a:cubicBezTo>
                    <a:cubicBezTo>
                      <a:pt x="1741" y="395"/>
                      <a:pt x="1357" y="0"/>
                      <a:pt x="876" y="0"/>
                    </a:cubicBez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00"/>
              <p:cNvSpPr/>
              <p:nvPr/>
            </p:nvSpPr>
            <p:spPr>
              <a:xfrm>
                <a:off x="6873866" y="3008547"/>
                <a:ext cx="237660" cy="219597"/>
              </a:xfrm>
              <a:custGeom>
                <a:rect b="b" l="l" r="r" t="t"/>
                <a:pathLst>
                  <a:path extrusionOk="0" h="1216" w="1316">
                    <a:moveTo>
                      <a:pt x="569" y="1"/>
                    </a:moveTo>
                    <a:cubicBezTo>
                      <a:pt x="340" y="1"/>
                      <a:pt x="132" y="122"/>
                      <a:pt x="1" y="285"/>
                    </a:cubicBezTo>
                    <a:cubicBezTo>
                      <a:pt x="88" y="264"/>
                      <a:pt x="174" y="240"/>
                      <a:pt x="274" y="240"/>
                    </a:cubicBezTo>
                    <a:cubicBezTo>
                      <a:pt x="755" y="240"/>
                      <a:pt x="1150" y="635"/>
                      <a:pt x="1150" y="1118"/>
                    </a:cubicBezTo>
                    <a:lnTo>
                      <a:pt x="1150" y="1216"/>
                    </a:lnTo>
                    <a:cubicBezTo>
                      <a:pt x="1250" y="1084"/>
                      <a:pt x="1316" y="921"/>
                      <a:pt x="1316" y="745"/>
                    </a:cubicBezTo>
                    <a:cubicBezTo>
                      <a:pt x="1316" y="340"/>
                      <a:pt x="987" y="1"/>
                      <a:pt x="569" y="1"/>
                    </a:cubicBezTo>
                    <a:close/>
                  </a:path>
                </a:pathLst>
              </a:custGeom>
              <a:solidFill>
                <a:srgbClr val="EDEDED"/>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200"/>
            <p:cNvGrpSpPr/>
            <p:nvPr/>
          </p:nvGrpSpPr>
          <p:grpSpPr>
            <a:xfrm rot="1398227">
              <a:off x="5780891" y="589301"/>
              <a:ext cx="702436" cy="1014134"/>
              <a:chOff x="6969873" y="742904"/>
              <a:chExt cx="953631" cy="1376794"/>
            </a:xfrm>
          </p:grpSpPr>
          <p:grpSp>
            <p:nvGrpSpPr>
              <p:cNvPr id="2271" name="Google Shape;2271;p200"/>
              <p:cNvGrpSpPr/>
              <p:nvPr/>
            </p:nvGrpSpPr>
            <p:grpSpPr>
              <a:xfrm>
                <a:off x="7534248" y="1764479"/>
                <a:ext cx="389256" cy="355219"/>
                <a:chOff x="7534248" y="1764479"/>
                <a:chExt cx="389256" cy="355219"/>
              </a:xfrm>
            </p:grpSpPr>
            <p:sp>
              <p:nvSpPr>
                <p:cNvPr id="2272" name="Google Shape;2272;p200"/>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00"/>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00"/>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200"/>
              <p:cNvGrpSpPr/>
              <p:nvPr/>
            </p:nvGrpSpPr>
            <p:grpSpPr>
              <a:xfrm>
                <a:off x="6969873" y="1764479"/>
                <a:ext cx="389256" cy="355219"/>
                <a:chOff x="7534248" y="1764479"/>
                <a:chExt cx="389256" cy="355219"/>
              </a:xfrm>
            </p:grpSpPr>
            <p:sp>
              <p:nvSpPr>
                <p:cNvPr id="2276" name="Google Shape;2276;p200"/>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00"/>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00"/>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200"/>
              <p:cNvGrpSpPr/>
              <p:nvPr/>
            </p:nvGrpSpPr>
            <p:grpSpPr>
              <a:xfrm>
                <a:off x="7534248" y="1253692"/>
                <a:ext cx="389256" cy="355219"/>
                <a:chOff x="7534248" y="1764479"/>
                <a:chExt cx="389256" cy="355219"/>
              </a:xfrm>
            </p:grpSpPr>
            <p:sp>
              <p:nvSpPr>
                <p:cNvPr id="2280" name="Google Shape;2280;p200"/>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00"/>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00"/>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200"/>
              <p:cNvGrpSpPr/>
              <p:nvPr/>
            </p:nvGrpSpPr>
            <p:grpSpPr>
              <a:xfrm>
                <a:off x="6969873" y="1253692"/>
                <a:ext cx="389256" cy="355219"/>
                <a:chOff x="7534248" y="1764479"/>
                <a:chExt cx="389256" cy="355219"/>
              </a:xfrm>
            </p:grpSpPr>
            <p:sp>
              <p:nvSpPr>
                <p:cNvPr id="2284" name="Google Shape;2284;p200"/>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00"/>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00"/>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200"/>
              <p:cNvGrpSpPr/>
              <p:nvPr/>
            </p:nvGrpSpPr>
            <p:grpSpPr>
              <a:xfrm>
                <a:off x="7534248" y="742904"/>
                <a:ext cx="389256" cy="355219"/>
                <a:chOff x="7534248" y="1764479"/>
                <a:chExt cx="389256" cy="355219"/>
              </a:xfrm>
            </p:grpSpPr>
            <p:sp>
              <p:nvSpPr>
                <p:cNvPr id="2288" name="Google Shape;2288;p200"/>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00"/>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00"/>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1" name="Google Shape;2291;p200"/>
              <p:cNvGrpSpPr/>
              <p:nvPr/>
            </p:nvGrpSpPr>
            <p:grpSpPr>
              <a:xfrm>
                <a:off x="6969873" y="742904"/>
                <a:ext cx="389256" cy="355219"/>
                <a:chOff x="7534248" y="1764479"/>
                <a:chExt cx="389256" cy="355219"/>
              </a:xfrm>
            </p:grpSpPr>
            <p:sp>
              <p:nvSpPr>
                <p:cNvPr id="2292" name="Google Shape;2292;p200"/>
                <p:cNvSpPr/>
                <p:nvPr/>
              </p:nvSpPr>
              <p:spPr>
                <a:xfrm>
                  <a:off x="7603770" y="1764479"/>
                  <a:ext cx="319735" cy="303200"/>
                </a:xfrm>
                <a:custGeom>
                  <a:rect b="b" l="l" r="r" t="t"/>
                  <a:pathLst>
                    <a:path extrusionOk="0" h="1871" w="1973">
                      <a:moveTo>
                        <a:pt x="775" y="1"/>
                      </a:moveTo>
                      <a:cubicBezTo>
                        <a:pt x="544" y="1"/>
                        <a:pt x="313" y="73"/>
                        <a:pt x="121" y="217"/>
                      </a:cubicBezTo>
                      <a:cubicBezTo>
                        <a:pt x="108" y="227"/>
                        <a:pt x="98" y="227"/>
                        <a:pt x="98" y="238"/>
                      </a:cubicBezTo>
                      <a:cubicBezTo>
                        <a:pt x="87" y="248"/>
                        <a:pt x="77" y="248"/>
                        <a:pt x="66" y="259"/>
                      </a:cubicBezTo>
                      <a:cubicBezTo>
                        <a:pt x="42" y="282"/>
                        <a:pt x="21" y="304"/>
                        <a:pt x="0" y="325"/>
                      </a:cubicBezTo>
                      <a:lnTo>
                        <a:pt x="198" y="335"/>
                      </a:lnTo>
                      <a:lnTo>
                        <a:pt x="1533" y="1674"/>
                      </a:lnTo>
                      <a:lnTo>
                        <a:pt x="1555" y="1871"/>
                      </a:lnTo>
                      <a:cubicBezTo>
                        <a:pt x="1578" y="1847"/>
                        <a:pt x="1589" y="1826"/>
                        <a:pt x="1610" y="1805"/>
                      </a:cubicBezTo>
                      <a:cubicBezTo>
                        <a:pt x="1620" y="1795"/>
                        <a:pt x="1633" y="1781"/>
                        <a:pt x="1633" y="1771"/>
                      </a:cubicBezTo>
                      <a:cubicBezTo>
                        <a:pt x="1644" y="1771"/>
                        <a:pt x="1644" y="1760"/>
                        <a:pt x="1654" y="1750"/>
                      </a:cubicBezTo>
                      <a:cubicBezTo>
                        <a:pt x="1973" y="1321"/>
                        <a:pt x="1938" y="708"/>
                        <a:pt x="1555" y="325"/>
                      </a:cubicBezTo>
                      <a:cubicBezTo>
                        <a:pt x="1338" y="108"/>
                        <a:pt x="1056" y="1"/>
                        <a:pt x="775" y="1"/>
                      </a:cubicBez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00"/>
                <p:cNvSpPr/>
                <p:nvPr/>
              </p:nvSpPr>
              <p:spPr>
                <a:xfrm>
                  <a:off x="7534248" y="1816984"/>
                  <a:ext cx="321517" cy="302714"/>
                </a:xfrm>
                <a:custGeom>
                  <a:rect b="b" l="l" r="r" t="t"/>
                  <a:pathLst>
                    <a:path extrusionOk="0" h="1868" w="1984">
                      <a:moveTo>
                        <a:pt x="429" y="1"/>
                      </a:moveTo>
                      <a:cubicBezTo>
                        <a:pt x="395" y="24"/>
                        <a:pt x="374" y="56"/>
                        <a:pt x="340" y="90"/>
                      </a:cubicBezTo>
                      <a:cubicBezTo>
                        <a:pt x="1" y="526"/>
                        <a:pt x="35" y="1152"/>
                        <a:pt x="429" y="1547"/>
                      </a:cubicBezTo>
                      <a:cubicBezTo>
                        <a:pt x="642" y="1760"/>
                        <a:pt x="925" y="1867"/>
                        <a:pt x="1208" y="1867"/>
                      </a:cubicBezTo>
                      <a:cubicBezTo>
                        <a:pt x="1449" y="1867"/>
                        <a:pt x="1689" y="1790"/>
                        <a:pt x="1886" y="1634"/>
                      </a:cubicBezTo>
                      <a:cubicBezTo>
                        <a:pt x="1918" y="1602"/>
                        <a:pt x="1952" y="1578"/>
                        <a:pt x="1984" y="1547"/>
                      </a:cubicBezTo>
                      <a:lnTo>
                        <a:pt x="1962" y="1350"/>
                      </a:lnTo>
                      <a:lnTo>
                        <a:pt x="627" y="11"/>
                      </a:lnTo>
                      <a:lnTo>
                        <a:pt x="429" y="1"/>
                      </a:lnTo>
                      <a:close/>
                    </a:path>
                  </a:pathLst>
                </a:custGeom>
                <a:solidFill>
                  <a:srgbClr val="CACFD3">
                    <a:alpha val="45000"/>
                  </a:srgbClr>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00"/>
                <p:cNvSpPr/>
                <p:nvPr/>
              </p:nvSpPr>
              <p:spPr>
                <a:xfrm>
                  <a:off x="7603770" y="1816984"/>
                  <a:ext cx="251996" cy="250695"/>
                </a:xfrm>
                <a:custGeom>
                  <a:rect b="b" l="l" r="r" t="t"/>
                  <a:pathLst>
                    <a:path extrusionOk="0" h="1547" w="1555">
                      <a:moveTo>
                        <a:pt x="0" y="1"/>
                      </a:moveTo>
                      <a:lnTo>
                        <a:pt x="11" y="187"/>
                      </a:lnTo>
                      <a:lnTo>
                        <a:pt x="1357" y="1536"/>
                      </a:lnTo>
                      <a:lnTo>
                        <a:pt x="1555" y="1547"/>
                      </a:lnTo>
                      <a:lnTo>
                        <a:pt x="1533" y="1350"/>
                      </a:lnTo>
                      <a:lnTo>
                        <a:pt x="198" y="11"/>
                      </a:lnTo>
                      <a:lnTo>
                        <a:pt x="0" y="1"/>
                      </a:lnTo>
                      <a:close/>
                    </a:path>
                  </a:pathLst>
                </a:custGeom>
                <a:solidFill>
                  <a:srgbClr val="CACFD3"/>
                </a:solidFill>
                <a:ln>
                  <a:noFill/>
                </a:ln>
                <a:effectLst>
                  <a:outerShdw blurRad="57150" rotWithShape="0" algn="bl" dir="5400000" dist="19050">
                    <a:srgbClr val="40566D">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95" name="Google Shape;2295;p200"/>
          <p:cNvSpPr txBox="1"/>
          <p:nvPr/>
        </p:nvSpPr>
        <p:spPr>
          <a:xfrm>
            <a:off x="775375" y="1538825"/>
            <a:ext cx="39972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rgbClr val="40566D"/>
                </a:solidFill>
                <a:latin typeface="Raleway Black"/>
                <a:ea typeface="Raleway Black"/>
                <a:cs typeface="Raleway Black"/>
                <a:sym typeface="Raleway Black"/>
              </a:rPr>
              <a:t>THANK YOU</a:t>
            </a:r>
            <a:endParaRPr sz="5100">
              <a:solidFill>
                <a:srgbClr val="40566D"/>
              </a:solidFill>
              <a:latin typeface="Raleway Black"/>
              <a:ea typeface="Raleway Black"/>
              <a:cs typeface="Raleway Black"/>
              <a:sym typeface="Raleway Black"/>
            </a:endParaRPr>
          </a:p>
        </p:txBody>
      </p:sp>
      <p:sp>
        <p:nvSpPr>
          <p:cNvPr id="2296" name="Google Shape;2296;p200"/>
          <p:cNvSpPr txBox="1"/>
          <p:nvPr/>
        </p:nvSpPr>
        <p:spPr>
          <a:xfrm>
            <a:off x="1273975" y="2641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Do you have any questions?</a:t>
            </a:r>
            <a:endParaRPr b="1">
              <a:solidFill>
                <a:schemeClr val="dk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166"/>
          <p:cNvSpPr txBox="1"/>
          <p:nvPr>
            <p:ph type="title"/>
          </p:nvPr>
        </p:nvSpPr>
        <p:spPr>
          <a:xfrm>
            <a:off x="630550" y="47250"/>
            <a:ext cx="7781100" cy="5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PROCESS IMPROVEMENT TECHNIQUES</a:t>
            </a:r>
            <a:endParaRPr/>
          </a:p>
        </p:txBody>
      </p:sp>
      <p:sp>
        <p:nvSpPr>
          <p:cNvPr id="1999" name="Google Shape;1999;p166"/>
          <p:cNvSpPr txBox="1"/>
          <p:nvPr/>
        </p:nvSpPr>
        <p:spPr>
          <a:xfrm>
            <a:off x="759825" y="1048025"/>
            <a:ext cx="3346800" cy="37554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latin typeface="Barlow"/>
                <a:ea typeface="Barlow"/>
                <a:cs typeface="Barlow"/>
                <a:sym typeface="Barlow"/>
              </a:rPr>
              <a:t>1. </a:t>
            </a:r>
            <a:r>
              <a:rPr b="1" lang="en" sz="1100" u="sng">
                <a:latin typeface="Barlow"/>
                <a:ea typeface="Barlow"/>
                <a:cs typeface="Barlow"/>
                <a:sym typeface="Barlow"/>
              </a:rPr>
              <a:t>Tools and Techniques</a:t>
            </a:r>
            <a:endParaRPr b="1" sz="1100" u="sng">
              <a:latin typeface="Barlow"/>
              <a:ea typeface="Barlow"/>
              <a:cs typeface="Barlow"/>
              <a:sym typeface="Barlow"/>
            </a:endParaRPr>
          </a:p>
          <a:p>
            <a:pPr indent="-298450" lvl="0" marL="457200" rtl="0" algn="l">
              <a:lnSpc>
                <a:spcPct val="115000"/>
              </a:lnSpc>
              <a:spcBef>
                <a:spcPts val="1200"/>
              </a:spcBef>
              <a:spcAft>
                <a:spcPts val="0"/>
              </a:spcAft>
              <a:buSzPts val="1100"/>
              <a:buChar char="●"/>
            </a:pPr>
            <a:r>
              <a:rPr b="1" lang="en" sz="1100">
                <a:latin typeface="Barlow"/>
                <a:ea typeface="Barlow"/>
                <a:cs typeface="Barlow"/>
                <a:sym typeface="Barlow"/>
              </a:rPr>
              <a:t>Python &amp; Machine Learning</a:t>
            </a:r>
            <a:r>
              <a:rPr lang="en" sz="1100">
                <a:latin typeface="Barlow"/>
                <a:ea typeface="Barlow"/>
                <a:cs typeface="Barlow"/>
                <a:sym typeface="Barlow"/>
              </a:rPr>
              <a:t>:</a:t>
            </a:r>
            <a:endParaRPr sz="1100">
              <a:latin typeface="Barlow"/>
              <a:ea typeface="Barlow"/>
              <a:cs typeface="Barlow"/>
              <a:sym typeface="Barlow"/>
            </a:endParaRPr>
          </a:p>
          <a:p>
            <a:pPr indent="-298450" lvl="1" marL="914400" rtl="0" algn="l">
              <a:lnSpc>
                <a:spcPct val="115000"/>
              </a:lnSpc>
              <a:spcBef>
                <a:spcPts val="0"/>
              </a:spcBef>
              <a:spcAft>
                <a:spcPts val="0"/>
              </a:spcAft>
              <a:buSzPts val="1100"/>
              <a:buFont typeface="Barlow"/>
              <a:buChar char="○"/>
            </a:pPr>
            <a:r>
              <a:rPr lang="en" sz="1100">
                <a:latin typeface="Barlow"/>
                <a:ea typeface="Barlow"/>
                <a:cs typeface="Barlow"/>
                <a:sym typeface="Barlow"/>
              </a:rPr>
              <a:t>Used to analyze large datasets, predict outcomes (e.g., heart failure events),</a:t>
            </a:r>
            <a:endParaRPr sz="1100">
              <a:latin typeface="Barlow"/>
              <a:ea typeface="Barlow"/>
              <a:cs typeface="Barlow"/>
              <a:sym typeface="Barlow"/>
            </a:endParaRPr>
          </a:p>
          <a:p>
            <a:pPr indent="-298450" lvl="1" marL="914400" rtl="0" algn="l">
              <a:lnSpc>
                <a:spcPct val="115000"/>
              </a:lnSpc>
              <a:spcBef>
                <a:spcPts val="0"/>
              </a:spcBef>
              <a:spcAft>
                <a:spcPts val="0"/>
              </a:spcAft>
              <a:buSzPts val="1100"/>
              <a:buChar char="○"/>
            </a:pPr>
            <a:r>
              <a:rPr b="1" lang="en" sz="1100">
                <a:latin typeface="Barlow"/>
                <a:ea typeface="Barlow"/>
                <a:cs typeface="Barlow"/>
                <a:sym typeface="Barlow"/>
              </a:rPr>
              <a:t>Algorithms</a:t>
            </a:r>
            <a:r>
              <a:rPr lang="en" sz="1100">
                <a:latin typeface="Barlow"/>
                <a:ea typeface="Barlow"/>
                <a:cs typeface="Barlow"/>
                <a:sym typeface="Barlow"/>
              </a:rPr>
              <a:t>: Logistic Regression, Correlation Analysis.</a:t>
            </a:r>
            <a:endParaRPr sz="1100">
              <a:latin typeface="Barlow"/>
              <a:ea typeface="Barlow"/>
              <a:cs typeface="Barlow"/>
              <a:sym typeface="Barlow"/>
            </a:endParaRPr>
          </a:p>
          <a:p>
            <a:pPr indent="-298450" lvl="0" marL="457200" rtl="0" algn="l">
              <a:lnSpc>
                <a:spcPct val="115000"/>
              </a:lnSpc>
              <a:spcBef>
                <a:spcPts val="0"/>
              </a:spcBef>
              <a:spcAft>
                <a:spcPts val="0"/>
              </a:spcAft>
              <a:buSzPts val="1100"/>
              <a:buChar char="●"/>
            </a:pPr>
            <a:r>
              <a:rPr b="1" lang="en" sz="1100">
                <a:latin typeface="Barlow"/>
                <a:ea typeface="Barlow"/>
                <a:cs typeface="Barlow"/>
                <a:sym typeface="Barlow"/>
              </a:rPr>
              <a:t>Minitab</a:t>
            </a:r>
            <a:r>
              <a:rPr lang="en" sz="1100">
                <a:latin typeface="Barlow"/>
                <a:ea typeface="Barlow"/>
                <a:cs typeface="Barlow"/>
                <a:sym typeface="Barlow"/>
              </a:rPr>
              <a:t>:</a:t>
            </a:r>
            <a:endParaRPr sz="1100">
              <a:latin typeface="Barlow"/>
              <a:ea typeface="Barlow"/>
              <a:cs typeface="Barlow"/>
              <a:sym typeface="Barlow"/>
            </a:endParaRPr>
          </a:p>
          <a:p>
            <a:pPr indent="-298450" lvl="1" marL="914400" rtl="0" algn="l">
              <a:lnSpc>
                <a:spcPct val="115000"/>
              </a:lnSpc>
              <a:spcBef>
                <a:spcPts val="0"/>
              </a:spcBef>
              <a:spcAft>
                <a:spcPts val="0"/>
              </a:spcAft>
              <a:buSzPts val="1100"/>
              <a:buChar char="○"/>
            </a:pPr>
            <a:r>
              <a:rPr b="1" lang="en" sz="1100">
                <a:latin typeface="Barlow"/>
                <a:ea typeface="Barlow"/>
                <a:cs typeface="Barlow"/>
                <a:sym typeface="Barlow"/>
              </a:rPr>
              <a:t>Data Visualization</a:t>
            </a:r>
            <a:r>
              <a:rPr lang="en" sz="1100">
                <a:latin typeface="Barlow"/>
                <a:ea typeface="Barlow"/>
                <a:cs typeface="Barlow"/>
                <a:sym typeface="Barlow"/>
              </a:rPr>
              <a:t>: Graphs and charts to spot trends and monitor key metrics.</a:t>
            </a:r>
            <a:endParaRPr sz="1100">
              <a:latin typeface="Barlow"/>
              <a:ea typeface="Barlow"/>
              <a:cs typeface="Barlow"/>
              <a:sym typeface="Barlow"/>
            </a:endParaRPr>
          </a:p>
          <a:p>
            <a:pPr indent="-298450" lvl="1" marL="914400" rtl="0" algn="l">
              <a:lnSpc>
                <a:spcPct val="115000"/>
              </a:lnSpc>
              <a:spcBef>
                <a:spcPts val="0"/>
              </a:spcBef>
              <a:spcAft>
                <a:spcPts val="0"/>
              </a:spcAft>
              <a:buSzPts val="1100"/>
              <a:buChar char="○"/>
            </a:pPr>
            <a:r>
              <a:rPr b="1" lang="en" sz="1100">
                <a:latin typeface="Barlow"/>
                <a:ea typeface="Barlow"/>
                <a:cs typeface="Barlow"/>
                <a:sym typeface="Barlow"/>
              </a:rPr>
              <a:t>Logistic Regression</a:t>
            </a:r>
            <a:r>
              <a:rPr lang="en" sz="1100">
                <a:latin typeface="Barlow"/>
                <a:ea typeface="Barlow"/>
                <a:cs typeface="Barlow"/>
                <a:sym typeface="Barlow"/>
              </a:rPr>
              <a:t>: Predicting binary outcomes like death event due to heart failure.</a:t>
            </a:r>
            <a:endParaRPr sz="1100">
              <a:latin typeface="Barlow"/>
              <a:ea typeface="Barlow"/>
              <a:cs typeface="Barlow"/>
              <a:sym typeface="Barlow"/>
            </a:endParaRPr>
          </a:p>
          <a:p>
            <a:pPr indent="0" lvl="0" marL="0" rtl="0" algn="l">
              <a:spcBef>
                <a:spcPts val="1200"/>
              </a:spcBef>
              <a:spcAft>
                <a:spcPts val="0"/>
              </a:spcAft>
              <a:buNone/>
            </a:pPr>
            <a:r>
              <a:t/>
            </a:r>
            <a:endParaRPr sz="1200">
              <a:solidFill>
                <a:schemeClr val="dk1"/>
              </a:solidFill>
              <a:latin typeface="Barlow"/>
              <a:ea typeface="Barlow"/>
              <a:cs typeface="Barlow"/>
              <a:sym typeface="Barlow"/>
            </a:endParaRPr>
          </a:p>
        </p:txBody>
      </p:sp>
      <p:sp>
        <p:nvSpPr>
          <p:cNvPr id="2000" name="Google Shape;2000;p166"/>
          <p:cNvSpPr txBox="1"/>
          <p:nvPr/>
        </p:nvSpPr>
        <p:spPr>
          <a:xfrm>
            <a:off x="4780425" y="1048025"/>
            <a:ext cx="3346800" cy="39597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latin typeface="Barlow"/>
                <a:ea typeface="Barlow"/>
                <a:cs typeface="Barlow"/>
                <a:sym typeface="Barlow"/>
              </a:rPr>
              <a:t>2. </a:t>
            </a:r>
            <a:r>
              <a:rPr b="1" lang="en" sz="1000" u="sng">
                <a:latin typeface="Barlow"/>
                <a:ea typeface="Barlow"/>
                <a:cs typeface="Barlow"/>
                <a:sym typeface="Barlow"/>
              </a:rPr>
              <a:t>Lean Techniques</a:t>
            </a:r>
            <a:endParaRPr b="1" sz="1000" u="sng">
              <a:latin typeface="Barlow"/>
              <a:ea typeface="Barlow"/>
              <a:cs typeface="Barlow"/>
              <a:sym typeface="Barlow"/>
            </a:endParaRPr>
          </a:p>
          <a:p>
            <a:pPr indent="-292100" lvl="0" marL="457200" rtl="0" algn="l">
              <a:lnSpc>
                <a:spcPct val="115000"/>
              </a:lnSpc>
              <a:spcBef>
                <a:spcPts val="1200"/>
              </a:spcBef>
              <a:spcAft>
                <a:spcPts val="0"/>
              </a:spcAft>
              <a:buSzPts val="1000"/>
              <a:buChar char="●"/>
            </a:pPr>
            <a:r>
              <a:rPr b="1" lang="en" sz="1000">
                <a:latin typeface="Barlow"/>
                <a:ea typeface="Barlow"/>
                <a:cs typeface="Barlow"/>
                <a:sym typeface="Barlow"/>
              </a:rPr>
              <a:t>Maximizing Value, Minimizing Waste</a:t>
            </a:r>
            <a:r>
              <a:rPr lang="en" sz="1000">
                <a:latin typeface="Barlow"/>
                <a:ea typeface="Barlow"/>
                <a:cs typeface="Barlow"/>
                <a:sym typeface="Barlow"/>
              </a:rPr>
              <a:t>:</a:t>
            </a:r>
            <a:endParaRPr sz="1000">
              <a:latin typeface="Barlow"/>
              <a:ea typeface="Barlow"/>
              <a:cs typeface="Barlow"/>
              <a:sym typeface="Barlow"/>
            </a:endParaRPr>
          </a:p>
          <a:p>
            <a:pPr indent="-292100" lvl="1" marL="914400" rtl="0" algn="l">
              <a:lnSpc>
                <a:spcPct val="115000"/>
              </a:lnSpc>
              <a:spcBef>
                <a:spcPts val="0"/>
              </a:spcBef>
              <a:spcAft>
                <a:spcPts val="0"/>
              </a:spcAft>
              <a:buSzPts val="1000"/>
              <a:buChar char="○"/>
            </a:pPr>
            <a:r>
              <a:rPr b="1" lang="en" sz="1000">
                <a:latin typeface="Barlow"/>
                <a:ea typeface="Barlow"/>
                <a:cs typeface="Barlow"/>
                <a:sym typeface="Barlow"/>
              </a:rPr>
              <a:t>Purpose</a:t>
            </a:r>
            <a:r>
              <a:rPr lang="en" sz="1000">
                <a:latin typeface="Barlow"/>
                <a:ea typeface="Barlow"/>
                <a:cs typeface="Barlow"/>
                <a:sym typeface="Barlow"/>
              </a:rPr>
              <a:t>: Eliminate waste while maximizing value for patients through continuous improvement.</a:t>
            </a:r>
            <a:endParaRPr sz="1000">
              <a:latin typeface="Barlow"/>
              <a:ea typeface="Barlow"/>
              <a:cs typeface="Barlow"/>
              <a:sym typeface="Barlow"/>
            </a:endParaRPr>
          </a:p>
          <a:p>
            <a:pPr indent="-292100" lvl="1" marL="914400" rtl="0" algn="l">
              <a:lnSpc>
                <a:spcPct val="115000"/>
              </a:lnSpc>
              <a:spcBef>
                <a:spcPts val="0"/>
              </a:spcBef>
              <a:spcAft>
                <a:spcPts val="0"/>
              </a:spcAft>
              <a:buSzPts val="1000"/>
              <a:buChar char="○"/>
            </a:pPr>
            <a:r>
              <a:rPr b="1" lang="en" sz="1000">
                <a:latin typeface="Barlow"/>
                <a:ea typeface="Barlow"/>
                <a:cs typeface="Barlow"/>
                <a:sym typeface="Barlow"/>
              </a:rPr>
              <a:t>Core Principles</a:t>
            </a:r>
            <a:r>
              <a:rPr lang="en" sz="1000">
                <a:latin typeface="Barlow"/>
                <a:ea typeface="Barlow"/>
                <a:cs typeface="Barlow"/>
                <a:sym typeface="Barlow"/>
              </a:rPr>
              <a:t>:</a:t>
            </a:r>
            <a:endParaRPr sz="1000">
              <a:latin typeface="Barlow"/>
              <a:ea typeface="Barlow"/>
              <a:cs typeface="Barlow"/>
              <a:sym typeface="Barlow"/>
            </a:endParaRPr>
          </a:p>
          <a:p>
            <a:pPr indent="-292100" lvl="2" marL="1371600" rtl="0" algn="l">
              <a:lnSpc>
                <a:spcPct val="115000"/>
              </a:lnSpc>
              <a:spcBef>
                <a:spcPts val="0"/>
              </a:spcBef>
              <a:spcAft>
                <a:spcPts val="0"/>
              </a:spcAft>
              <a:buSzPts val="1000"/>
              <a:buChar char="■"/>
            </a:pPr>
            <a:r>
              <a:rPr b="1" lang="en" sz="1000">
                <a:latin typeface="Barlow"/>
                <a:ea typeface="Barlow"/>
                <a:cs typeface="Barlow"/>
                <a:sym typeface="Barlow"/>
              </a:rPr>
              <a:t>Kaizen</a:t>
            </a:r>
            <a:r>
              <a:rPr lang="en" sz="1000">
                <a:latin typeface="Barlow"/>
                <a:ea typeface="Barlow"/>
                <a:cs typeface="Barlow"/>
                <a:sym typeface="Barlow"/>
              </a:rPr>
              <a:t>: Continuous, incremental improvement.</a:t>
            </a:r>
            <a:endParaRPr sz="1000">
              <a:latin typeface="Barlow"/>
              <a:ea typeface="Barlow"/>
              <a:cs typeface="Barlow"/>
              <a:sym typeface="Barlow"/>
            </a:endParaRPr>
          </a:p>
          <a:p>
            <a:pPr indent="-292100" lvl="2" marL="1371600" rtl="0" algn="l">
              <a:lnSpc>
                <a:spcPct val="115000"/>
              </a:lnSpc>
              <a:spcBef>
                <a:spcPts val="0"/>
              </a:spcBef>
              <a:spcAft>
                <a:spcPts val="0"/>
              </a:spcAft>
              <a:buSzPts val="1000"/>
              <a:buChar char="■"/>
            </a:pPr>
            <a:r>
              <a:rPr b="1" lang="en" sz="1000">
                <a:latin typeface="Barlow"/>
                <a:ea typeface="Barlow"/>
                <a:cs typeface="Barlow"/>
                <a:sym typeface="Barlow"/>
              </a:rPr>
              <a:t>5S(Sort, Set in order, Shine, Standardize, Sustain)</a:t>
            </a:r>
            <a:r>
              <a:rPr lang="en" sz="1000">
                <a:latin typeface="Barlow"/>
                <a:ea typeface="Barlow"/>
                <a:cs typeface="Barlow"/>
                <a:sym typeface="Barlow"/>
              </a:rPr>
              <a:t>: </a:t>
            </a:r>
            <a:r>
              <a:rPr lang="en" sz="1000">
                <a:latin typeface="Barlow"/>
                <a:ea typeface="Barlow"/>
                <a:cs typeface="Barlow"/>
                <a:sym typeface="Barlow"/>
              </a:rPr>
              <a:t>Organizing workspaces to enhance efficiency.</a:t>
            </a:r>
            <a:endParaRPr sz="1000">
              <a:latin typeface="Barlow"/>
              <a:ea typeface="Barlow"/>
              <a:cs typeface="Barlow"/>
              <a:sym typeface="Barlow"/>
            </a:endParaRPr>
          </a:p>
          <a:p>
            <a:pPr indent="-292100" lvl="1" marL="914400" rtl="0" algn="l">
              <a:lnSpc>
                <a:spcPct val="115000"/>
              </a:lnSpc>
              <a:spcBef>
                <a:spcPts val="0"/>
              </a:spcBef>
              <a:spcAft>
                <a:spcPts val="0"/>
              </a:spcAft>
              <a:buSzPts val="1000"/>
              <a:buChar char="○"/>
            </a:pPr>
            <a:r>
              <a:rPr b="1" lang="en" sz="1000">
                <a:latin typeface="Barlow"/>
                <a:ea typeface="Barlow"/>
                <a:cs typeface="Barlow"/>
                <a:sym typeface="Barlow"/>
              </a:rPr>
              <a:t>Healthcare Application</a:t>
            </a:r>
            <a:r>
              <a:rPr lang="en" sz="1000">
                <a:latin typeface="Barlow"/>
                <a:ea typeface="Barlow"/>
                <a:cs typeface="Barlow"/>
                <a:sym typeface="Barlow"/>
              </a:rPr>
              <a:t>:</a:t>
            </a:r>
            <a:endParaRPr sz="1000">
              <a:latin typeface="Barlow"/>
              <a:ea typeface="Barlow"/>
              <a:cs typeface="Barlow"/>
              <a:sym typeface="Barlow"/>
            </a:endParaRPr>
          </a:p>
          <a:p>
            <a:pPr indent="-292100" lvl="2" marL="1371600" rtl="0" algn="l">
              <a:lnSpc>
                <a:spcPct val="115000"/>
              </a:lnSpc>
              <a:spcBef>
                <a:spcPts val="0"/>
              </a:spcBef>
              <a:spcAft>
                <a:spcPts val="0"/>
              </a:spcAft>
              <a:buSzPts val="1000"/>
              <a:buFont typeface="Barlow"/>
              <a:buChar char="■"/>
            </a:pPr>
            <a:r>
              <a:rPr lang="en" sz="1000">
                <a:latin typeface="Barlow"/>
                <a:ea typeface="Barlow"/>
                <a:cs typeface="Barlow"/>
                <a:sym typeface="Barlow"/>
              </a:rPr>
              <a:t>Improving clinical processes (e.g., patient discharge, medication administration).</a:t>
            </a:r>
            <a:endParaRPr sz="1000">
              <a:latin typeface="Barlow"/>
              <a:ea typeface="Barlow"/>
              <a:cs typeface="Barlow"/>
              <a:sym typeface="Barlow"/>
            </a:endParaRPr>
          </a:p>
          <a:p>
            <a:pPr indent="-292100" lvl="2" marL="1371600" rtl="0" algn="l">
              <a:lnSpc>
                <a:spcPct val="115000"/>
              </a:lnSpc>
              <a:spcBef>
                <a:spcPts val="0"/>
              </a:spcBef>
              <a:spcAft>
                <a:spcPts val="0"/>
              </a:spcAft>
              <a:buSzPts val="1000"/>
              <a:buFont typeface="Barlow"/>
              <a:buChar char="■"/>
            </a:pPr>
            <a:r>
              <a:rPr lang="en" sz="1000">
                <a:latin typeface="Barlow"/>
                <a:ea typeface="Barlow"/>
                <a:cs typeface="Barlow"/>
                <a:sym typeface="Barlow"/>
              </a:rPr>
              <a:t>Reducing the likelihood of death events due to heart failure and improving overall care efficiency.</a:t>
            </a:r>
            <a:endParaRPr sz="1000">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67"/>
          <p:cNvSpPr txBox="1"/>
          <p:nvPr>
            <p:ph type="title"/>
          </p:nvPr>
        </p:nvSpPr>
        <p:spPr>
          <a:xfrm>
            <a:off x="282750" y="1216700"/>
            <a:ext cx="4629900" cy="28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LITERATURE</a:t>
            </a:r>
            <a:r>
              <a:rPr lang="en"/>
              <a:t> REVIEW &amp; SIGNIFICANCE OF THE PROBLEM</a:t>
            </a:r>
            <a:endParaRPr/>
          </a:p>
        </p:txBody>
      </p:sp>
      <p:pic>
        <p:nvPicPr>
          <p:cNvPr id="2006" name="Google Shape;2006;p167"/>
          <p:cNvPicPr preferRelativeResize="0"/>
          <p:nvPr/>
        </p:nvPicPr>
        <p:blipFill>
          <a:blip r:embed="rId3">
            <a:alphaModFix/>
          </a:blip>
          <a:stretch>
            <a:fillRect/>
          </a:stretch>
        </p:blipFill>
        <p:spPr>
          <a:xfrm>
            <a:off x="4978100" y="2149476"/>
            <a:ext cx="3953450" cy="2109726"/>
          </a:xfrm>
          <a:prstGeom prst="rect">
            <a:avLst/>
          </a:prstGeom>
          <a:noFill/>
          <a:ln cap="flat" cmpd="sng" w="9525">
            <a:solidFill>
              <a:srgbClr val="98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68"/>
          <p:cNvSpPr txBox="1"/>
          <p:nvPr/>
        </p:nvSpPr>
        <p:spPr>
          <a:xfrm>
            <a:off x="192600" y="1247025"/>
            <a:ext cx="318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Raleway Black"/>
                <a:ea typeface="Raleway Black"/>
                <a:cs typeface="Raleway Black"/>
                <a:sym typeface="Raleway Black"/>
              </a:rPr>
              <a:t>2.1 Significance of The Problem</a:t>
            </a:r>
            <a:endParaRPr sz="2800">
              <a:solidFill>
                <a:schemeClr val="dk1"/>
              </a:solidFill>
              <a:latin typeface="Raleway Black"/>
              <a:ea typeface="Raleway Black"/>
              <a:cs typeface="Raleway Black"/>
              <a:sym typeface="Raleway Black"/>
            </a:endParaRPr>
          </a:p>
        </p:txBody>
      </p:sp>
      <p:sp>
        <p:nvSpPr>
          <p:cNvPr id="2012" name="Google Shape;2012;p168"/>
          <p:cNvSpPr/>
          <p:nvPr/>
        </p:nvSpPr>
        <p:spPr>
          <a:xfrm>
            <a:off x="3858484" y="812078"/>
            <a:ext cx="3501300" cy="3501300"/>
          </a:xfrm>
          <a:prstGeom prst="ellips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168"/>
          <p:cNvGrpSpPr/>
          <p:nvPr/>
        </p:nvGrpSpPr>
        <p:grpSpPr>
          <a:xfrm>
            <a:off x="4390815" y="245806"/>
            <a:ext cx="2624109" cy="2356825"/>
            <a:chOff x="3611776" y="414352"/>
            <a:chExt cx="2166000" cy="2166000"/>
          </a:xfrm>
        </p:grpSpPr>
        <p:sp>
          <p:nvSpPr>
            <p:cNvPr id="2014" name="Google Shape;2014;p168"/>
            <p:cNvSpPr/>
            <p:nvPr/>
          </p:nvSpPr>
          <p:spPr>
            <a:xfrm>
              <a:off x="3611776" y="414352"/>
              <a:ext cx="2166000" cy="2166000"/>
            </a:xfrm>
            <a:prstGeom prst="ellipse">
              <a:avLst/>
            </a:prstGeom>
            <a:solidFill>
              <a:srgbClr val="D8372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8"/>
            <p:cNvSpPr txBox="1"/>
            <p:nvPr/>
          </p:nvSpPr>
          <p:spPr>
            <a:xfrm>
              <a:off x="3967542" y="603852"/>
              <a:ext cx="1496100" cy="13734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chemeClr val="accent4"/>
                </a:buClr>
                <a:buSzPts val="1000"/>
                <a:buChar char="●"/>
              </a:pPr>
              <a:r>
                <a:rPr b="1" lang="en" sz="1000">
                  <a:solidFill>
                    <a:schemeClr val="accent4"/>
                  </a:solidFill>
                </a:rPr>
                <a:t>Cause of death</a:t>
              </a:r>
              <a:r>
                <a:rPr lang="en" sz="1000">
                  <a:solidFill>
                    <a:schemeClr val="accent4"/>
                  </a:solidFill>
                </a:rPr>
                <a:t> globally, with </a:t>
              </a:r>
              <a:r>
                <a:rPr b="1" lang="en" sz="1000">
                  <a:solidFill>
                    <a:schemeClr val="accent4"/>
                  </a:solidFill>
                </a:rPr>
                <a:t>severe complications</a:t>
              </a:r>
              <a:r>
                <a:rPr lang="en" sz="1000">
                  <a:solidFill>
                    <a:schemeClr val="accent4"/>
                  </a:solidFill>
                </a:rPr>
                <a:t> leading </a:t>
              </a:r>
              <a:r>
                <a:rPr b="1" lang="en" sz="1000">
                  <a:solidFill>
                    <a:schemeClr val="accent4"/>
                  </a:solidFill>
                </a:rPr>
                <a:t>high mortality rates</a:t>
              </a:r>
              <a:r>
                <a:rPr lang="en" sz="1000">
                  <a:solidFill>
                    <a:schemeClr val="accent4"/>
                  </a:solidFill>
                </a:rPr>
                <a:t>.</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b="1" lang="en" sz="1000">
                  <a:solidFill>
                    <a:schemeClr val="accent4"/>
                  </a:solidFill>
                </a:rPr>
                <a:t>1 in 5</a:t>
              </a:r>
              <a:r>
                <a:rPr lang="en" sz="1000">
                  <a:solidFill>
                    <a:schemeClr val="accent4"/>
                  </a:solidFill>
                </a:rPr>
                <a:t> patients with heart failure dies in a year of diagnosis.</a:t>
              </a:r>
              <a:endParaRPr sz="1000">
                <a:solidFill>
                  <a:schemeClr val="accent4"/>
                </a:solidFill>
              </a:endParaRPr>
            </a:p>
            <a:p>
              <a:pPr indent="0" lvl="0" marL="0" rtl="0" algn="ctr">
                <a:spcBef>
                  <a:spcPts val="1200"/>
                </a:spcBef>
                <a:spcAft>
                  <a:spcPts val="0"/>
                </a:spcAft>
                <a:buNone/>
              </a:pPr>
              <a:r>
                <a:t/>
              </a:r>
              <a:endParaRPr sz="800">
                <a:solidFill>
                  <a:srgbClr val="FFFFFF"/>
                </a:solidFill>
                <a:latin typeface="Roboto"/>
                <a:ea typeface="Roboto"/>
                <a:cs typeface="Roboto"/>
                <a:sym typeface="Roboto"/>
              </a:endParaRPr>
            </a:p>
          </p:txBody>
        </p:sp>
      </p:grpSp>
      <p:grpSp>
        <p:nvGrpSpPr>
          <p:cNvPr id="2016" name="Google Shape;2016;p168"/>
          <p:cNvGrpSpPr/>
          <p:nvPr/>
        </p:nvGrpSpPr>
        <p:grpSpPr>
          <a:xfrm>
            <a:off x="5629214" y="2117909"/>
            <a:ext cx="2665656" cy="2525166"/>
            <a:chOff x="4562250" y="2032875"/>
            <a:chExt cx="2257500" cy="2205000"/>
          </a:xfrm>
        </p:grpSpPr>
        <p:sp>
          <p:nvSpPr>
            <p:cNvPr id="2017" name="Google Shape;2017;p168"/>
            <p:cNvSpPr/>
            <p:nvPr/>
          </p:nvSpPr>
          <p:spPr>
            <a:xfrm>
              <a:off x="4562250" y="2032875"/>
              <a:ext cx="2257500" cy="2205000"/>
            </a:xfrm>
            <a:prstGeom prst="ellipse">
              <a:avLst/>
            </a:prstGeom>
            <a:solidFill>
              <a:srgbClr val="B02B20"/>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8"/>
            <p:cNvSpPr txBox="1"/>
            <p:nvPr/>
          </p:nvSpPr>
          <p:spPr>
            <a:xfrm>
              <a:off x="5159714" y="2530423"/>
              <a:ext cx="1416300" cy="1486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chemeClr val="accent4"/>
                </a:buClr>
                <a:buSzPts val="1000"/>
                <a:buChar char="●"/>
              </a:pPr>
              <a:r>
                <a:rPr b="1" lang="en" sz="1000">
                  <a:solidFill>
                    <a:schemeClr val="accent4"/>
                  </a:solidFill>
                </a:rPr>
                <a:t>Billions  annually</a:t>
              </a:r>
              <a:r>
                <a:rPr lang="en" sz="1000">
                  <a:solidFill>
                    <a:schemeClr val="accent4"/>
                  </a:solidFill>
                </a:rPr>
                <a:t> spent on hospitalizations and readmissions.</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b="1" lang="en" sz="1000">
                  <a:solidFill>
                    <a:schemeClr val="accent4"/>
                  </a:solidFill>
                </a:rPr>
                <a:t>Pressure on resources</a:t>
              </a:r>
              <a:endParaRPr sz="1000">
                <a:solidFill>
                  <a:srgbClr val="FFFFFF"/>
                </a:solidFill>
                <a:latin typeface="Roboto"/>
                <a:ea typeface="Roboto"/>
                <a:cs typeface="Roboto"/>
                <a:sym typeface="Roboto"/>
              </a:endParaRPr>
            </a:p>
          </p:txBody>
        </p:sp>
      </p:grpSp>
      <p:grpSp>
        <p:nvGrpSpPr>
          <p:cNvPr id="2019" name="Google Shape;2019;p168"/>
          <p:cNvGrpSpPr/>
          <p:nvPr/>
        </p:nvGrpSpPr>
        <p:grpSpPr>
          <a:xfrm>
            <a:off x="2884686" y="1669776"/>
            <a:ext cx="2744539" cy="2643603"/>
            <a:chOff x="2702876" y="2032864"/>
            <a:chExt cx="2166000" cy="2166000"/>
          </a:xfrm>
        </p:grpSpPr>
        <p:sp>
          <p:nvSpPr>
            <p:cNvPr id="2020" name="Google Shape;2020;p168"/>
            <p:cNvSpPr/>
            <p:nvPr/>
          </p:nvSpPr>
          <p:spPr>
            <a:xfrm>
              <a:off x="2702876" y="2032864"/>
              <a:ext cx="2166000" cy="2166000"/>
            </a:xfrm>
            <a:prstGeom prst="ellipse">
              <a:avLst/>
            </a:prstGeom>
            <a:solidFill>
              <a:srgbClr val="801F1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8"/>
            <p:cNvSpPr txBox="1"/>
            <p:nvPr/>
          </p:nvSpPr>
          <p:spPr>
            <a:xfrm>
              <a:off x="2965059" y="2121820"/>
              <a:ext cx="1496100" cy="19881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chemeClr val="accent5"/>
                </a:buClr>
                <a:buSzPts val="1000"/>
                <a:buChar char="●"/>
              </a:pPr>
              <a:r>
                <a:rPr b="1" lang="en" sz="1000">
                  <a:solidFill>
                    <a:schemeClr val="accent5"/>
                  </a:solidFill>
                </a:rPr>
                <a:t>Prevent the preventable</a:t>
              </a:r>
              <a:endParaRPr sz="1000">
                <a:solidFill>
                  <a:schemeClr val="accent5"/>
                </a:solidFill>
              </a:endParaRPr>
            </a:p>
            <a:p>
              <a:pPr indent="-292100" lvl="0" marL="457200" rtl="0" algn="l">
                <a:lnSpc>
                  <a:spcPct val="115000"/>
                </a:lnSpc>
                <a:spcBef>
                  <a:spcPts val="0"/>
                </a:spcBef>
                <a:spcAft>
                  <a:spcPts val="0"/>
                </a:spcAft>
                <a:buClr>
                  <a:schemeClr val="accent5"/>
                </a:buClr>
                <a:buSzPts val="1000"/>
                <a:buChar char="●"/>
              </a:pPr>
              <a:r>
                <a:rPr b="1" lang="en" sz="1000">
                  <a:solidFill>
                    <a:schemeClr val="accent5"/>
                  </a:solidFill>
                </a:rPr>
                <a:t>Optimize resources</a:t>
              </a:r>
              <a:r>
                <a:rPr lang="en" sz="1000">
                  <a:solidFill>
                    <a:schemeClr val="accent5"/>
                  </a:solidFill>
                </a:rPr>
                <a:t>: Focus on high-risk patients, reduce </a:t>
              </a:r>
              <a:r>
                <a:rPr b="1" lang="en" sz="1000">
                  <a:solidFill>
                    <a:schemeClr val="accent5"/>
                  </a:solidFill>
                </a:rPr>
                <a:t>unnecessary hospital stays</a:t>
              </a:r>
              <a:r>
                <a:rPr lang="en" sz="1000">
                  <a:solidFill>
                    <a:schemeClr val="accent5"/>
                  </a:solidFill>
                </a:rPr>
                <a:t>, and improve </a:t>
              </a:r>
              <a:r>
                <a:rPr b="1" lang="en" sz="1000">
                  <a:solidFill>
                    <a:schemeClr val="accent5"/>
                  </a:solidFill>
                </a:rPr>
                <a:t>quality of life</a:t>
              </a:r>
              <a:r>
                <a:rPr lang="en" sz="1000">
                  <a:solidFill>
                    <a:schemeClr val="accent5"/>
                  </a:solidFill>
                </a:rPr>
                <a:t>.</a:t>
              </a:r>
              <a:endParaRPr sz="1000">
                <a:solidFill>
                  <a:schemeClr val="accent5"/>
                </a:solidFill>
              </a:endParaRPr>
            </a:p>
            <a:p>
              <a:pPr indent="0" lvl="0" marL="0" rtl="0" algn="ctr">
                <a:spcBef>
                  <a:spcPts val="1200"/>
                </a:spcBef>
                <a:spcAft>
                  <a:spcPts val="0"/>
                </a:spcAft>
                <a:buNone/>
              </a:pPr>
              <a:r>
                <a:t/>
              </a:r>
              <a:endParaRPr sz="1000">
                <a:solidFill>
                  <a:srgbClr val="FFFFFF"/>
                </a:solidFill>
                <a:latin typeface="Roboto"/>
                <a:ea typeface="Roboto"/>
                <a:cs typeface="Roboto"/>
                <a:sym typeface="Roboto"/>
              </a:endParaRPr>
            </a:p>
          </p:txBody>
        </p:sp>
      </p:grpSp>
      <p:sp>
        <p:nvSpPr>
          <p:cNvPr id="2022" name="Google Shape;2022;p168"/>
          <p:cNvSpPr/>
          <p:nvPr/>
        </p:nvSpPr>
        <p:spPr>
          <a:xfrm>
            <a:off x="5187626" y="2117899"/>
            <a:ext cx="1030500" cy="1115700"/>
          </a:xfrm>
          <a:prstGeom prst="ellips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8"/>
          <p:cNvSpPr txBox="1"/>
          <p:nvPr/>
        </p:nvSpPr>
        <p:spPr>
          <a:xfrm>
            <a:off x="7479775" y="1949900"/>
            <a:ext cx="1409400" cy="5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t>🏥 Strain on Healthcare Systems</a:t>
            </a:r>
            <a:endParaRPr b="1" sz="1000"/>
          </a:p>
          <a:p>
            <a:pPr indent="0" lvl="0" marL="0" rtl="0" algn="l">
              <a:spcBef>
                <a:spcPts val="1200"/>
              </a:spcBef>
              <a:spcAft>
                <a:spcPts val="0"/>
              </a:spcAft>
              <a:buNone/>
            </a:pPr>
            <a:r>
              <a:t/>
            </a:r>
            <a:endParaRPr sz="1000">
              <a:solidFill>
                <a:srgbClr val="191919"/>
              </a:solidFill>
              <a:latin typeface="Barlow"/>
              <a:ea typeface="Barlow"/>
              <a:cs typeface="Barlow"/>
              <a:sym typeface="Barlow"/>
            </a:endParaRPr>
          </a:p>
        </p:txBody>
      </p:sp>
      <p:sp>
        <p:nvSpPr>
          <p:cNvPr id="2024" name="Google Shape;2024;p168"/>
          <p:cNvSpPr txBox="1"/>
          <p:nvPr/>
        </p:nvSpPr>
        <p:spPr>
          <a:xfrm>
            <a:off x="3847200" y="245800"/>
            <a:ext cx="1449600" cy="5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t>💔 </a:t>
            </a:r>
            <a:r>
              <a:rPr b="1" lang="en" sz="1000">
                <a:solidFill>
                  <a:srgbClr val="191919"/>
                </a:solidFill>
              </a:rPr>
              <a:t>Heart Failure Mortality Crisis</a:t>
            </a:r>
            <a:endParaRPr b="1" sz="1000">
              <a:solidFill>
                <a:srgbClr val="191919"/>
              </a:solidFill>
            </a:endParaRPr>
          </a:p>
          <a:p>
            <a:pPr indent="0" lvl="0" marL="0" rtl="0" algn="l">
              <a:spcBef>
                <a:spcPts val="1200"/>
              </a:spcBef>
              <a:spcAft>
                <a:spcPts val="0"/>
              </a:spcAft>
              <a:buNone/>
            </a:pPr>
            <a:r>
              <a:t/>
            </a:r>
            <a:endParaRPr sz="1200">
              <a:solidFill>
                <a:schemeClr val="dk1"/>
              </a:solidFill>
              <a:latin typeface="Barlow"/>
              <a:ea typeface="Barlow"/>
              <a:cs typeface="Barlow"/>
              <a:sym typeface="Barlow"/>
            </a:endParaRPr>
          </a:p>
        </p:txBody>
      </p:sp>
      <p:sp>
        <p:nvSpPr>
          <p:cNvPr id="2025" name="Google Shape;2025;p168"/>
          <p:cNvSpPr txBox="1"/>
          <p:nvPr/>
        </p:nvSpPr>
        <p:spPr>
          <a:xfrm>
            <a:off x="2002600" y="2274725"/>
            <a:ext cx="1409400" cy="5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t>🚑</a:t>
            </a:r>
            <a:r>
              <a:rPr b="1" lang="en" sz="1000">
                <a:solidFill>
                  <a:schemeClr val="accent4"/>
                </a:solidFill>
              </a:rPr>
              <a:t> </a:t>
            </a:r>
            <a:r>
              <a:rPr b="1" lang="en" sz="1000">
                <a:solidFill>
                  <a:srgbClr val="191919"/>
                </a:solidFill>
              </a:rPr>
              <a:t>Why Early Prediction Matters</a:t>
            </a:r>
            <a:endParaRPr b="1" sz="1000">
              <a:solidFill>
                <a:srgbClr val="191919"/>
              </a:solidFill>
            </a:endParaRPr>
          </a:p>
          <a:p>
            <a:pPr indent="0" lvl="0" marL="0" rtl="0" algn="l">
              <a:spcBef>
                <a:spcPts val="1200"/>
              </a:spcBef>
              <a:spcAft>
                <a:spcPts val="0"/>
              </a:spcAft>
              <a:buNone/>
            </a:pPr>
            <a:r>
              <a:t/>
            </a:r>
            <a:endParaRPr sz="1000">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169"/>
          <p:cNvSpPr txBox="1"/>
          <p:nvPr>
            <p:ph type="title"/>
          </p:nvPr>
        </p:nvSpPr>
        <p:spPr>
          <a:xfrm>
            <a:off x="486500" y="443275"/>
            <a:ext cx="46770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STUDIED RESEARCH PAPERS</a:t>
            </a:r>
            <a:endParaRPr/>
          </a:p>
        </p:txBody>
      </p:sp>
      <p:sp>
        <p:nvSpPr>
          <p:cNvPr id="2031" name="Google Shape;2031;p169"/>
          <p:cNvSpPr txBox="1"/>
          <p:nvPr>
            <p:ph idx="1" type="body"/>
          </p:nvPr>
        </p:nvSpPr>
        <p:spPr>
          <a:xfrm>
            <a:off x="486500" y="1546075"/>
            <a:ext cx="7930500" cy="28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Literature Review is organized in four categories:</a:t>
            </a:r>
            <a:endParaRPr b="1" sz="2200"/>
          </a:p>
          <a:p>
            <a:pPr indent="0" lvl="0" marL="457200" rtl="0" algn="l">
              <a:spcBef>
                <a:spcPts val="0"/>
              </a:spcBef>
              <a:spcAft>
                <a:spcPts val="0"/>
              </a:spcAft>
              <a:buNone/>
            </a:pPr>
            <a:r>
              <a:t/>
            </a:r>
            <a:endParaRPr b="1" sz="1900"/>
          </a:p>
          <a:p>
            <a:pPr indent="-361950" lvl="0" marL="457200" rtl="0" algn="l">
              <a:spcBef>
                <a:spcPts val="0"/>
              </a:spcBef>
              <a:spcAft>
                <a:spcPts val="0"/>
              </a:spcAft>
              <a:buSzPts val="2100"/>
              <a:buAutoNum type="arabicPeriod"/>
            </a:pPr>
            <a:r>
              <a:rPr b="1" lang="en" sz="1900"/>
              <a:t>Statistical Review &amp; Meta-Analysis</a:t>
            </a:r>
            <a:endParaRPr b="1" sz="1900"/>
          </a:p>
          <a:p>
            <a:pPr indent="-361950" lvl="0" marL="457200" rtl="0" algn="l">
              <a:spcBef>
                <a:spcPts val="0"/>
              </a:spcBef>
              <a:spcAft>
                <a:spcPts val="0"/>
              </a:spcAft>
              <a:buSzPts val="2100"/>
              <a:buAutoNum type="arabicPeriod"/>
            </a:pPr>
            <a:r>
              <a:rPr b="1" lang="en" sz="1900"/>
              <a:t>Machine Learning</a:t>
            </a:r>
            <a:endParaRPr b="1" sz="1900"/>
          </a:p>
          <a:p>
            <a:pPr indent="-361950" lvl="0" marL="457200" rtl="0" algn="l">
              <a:spcBef>
                <a:spcPts val="0"/>
              </a:spcBef>
              <a:spcAft>
                <a:spcPts val="0"/>
              </a:spcAft>
              <a:buSzPts val="2100"/>
              <a:buAutoNum type="arabicPeriod"/>
            </a:pPr>
            <a:r>
              <a:rPr b="1" lang="en" sz="1900"/>
              <a:t>Risk Prediction Modeling</a:t>
            </a:r>
            <a:endParaRPr b="1" sz="1900"/>
          </a:p>
          <a:p>
            <a:pPr indent="-361950" lvl="0" marL="457200" rtl="0" algn="l">
              <a:spcBef>
                <a:spcPts val="0"/>
              </a:spcBef>
              <a:spcAft>
                <a:spcPts val="0"/>
              </a:spcAft>
              <a:buSzPts val="2100"/>
              <a:buAutoNum type="arabicPeriod"/>
            </a:pPr>
            <a:r>
              <a:rPr b="1" lang="en" sz="1900"/>
              <a:t>Waste </a:t>
            </a:r>
            <a:r>
              <a:rPr b="1" lang="en" sz="1900"/>
              <a:t>Reduction</a:t>
            </a:r>
            <a:endParaRPr b="1"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170"/>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STUDIED RESEARCH PAPERS</a:t>
            </a:r>
            <a:endParaRPr/>
          </a:p>
        </p:txBody>
      </p:sp>
      <p:graphicFrame>
        <p:nvGraphicFramePr>
          <p:cNvPr id="2037" name="Google Shape;2037;p170"/>
          <p:cNvGraphicFramePr/>
          <p:nvPr/>
        </p:nvGraphicFramePr>
        <p:xfrm>
          <a:off x="777250" y="1947900"/>
          <a:ext cx="3000000" cy="3000000"/>
        </p:xfrm>
        <a:graphic>
          <a:graphicData uri="http://schemas.openxmlformats.org/drawingml/2006/table">
            <a:tbl>
              <a:tblPr>
                <a:noFill/>
                <a:tableStyleId>{BBBC2DB7-9A0E-4C2E-A749-5C097359AAF5}</a:tableStyleId>
              </a:tblPr>
              <a:tblGrid>
                <a:gridCol w="5242025"/>
                <a:gridCol w="2526775"/>
              </a:tblGrid>
              <a:tr h="381000">
                <a:tc>
                  <a:txBody>
                    <a:bodyPr/>
                    <a:lstStyle/>
                    <a:p>
                      <a:pPr indent="0" lvl="0" marL="0" rtl="0" algn="l">
                        <a:spcBef>
                          <a:spcPts val="0"/>
                        </a:spcBef>
                        <a:spcAft>
                          <a:spcPts val="0"/>
                        </a:spcAft>
                        <a:buNone/>
                      </a:pPr>
                      <a:r>
                        <a:rPr lang="en" sz="2200">
                          <a:solidFill>
                            <a:schemeClr val="dk1"/>
                          </a:solidFill>
                          <a:latin typeface="Barlow"/>
                          <a:ea typeface="Barlow"/>
                          <a:cs typeface="Barlow"/>
                          <a:sym typeface="Barlow"/>
                        </a:rPr>
                        <a:t>Category</a:t>
                      </a:r>
                      <a:endParaRPr sz="1700"/>
                    </a:p>
                  </a:txBody>
                  <a:tcPr marT="91425" marB="91425" marR="91425" marL="91425"/>
                </a:tc>
                <a:tc>
                  <a:txBody>
                    <a:bodyPr/>
                    <a:lstStyle/>
                    <a:p>
                      <a:pPr indent="0" lvl="0" marL="0" rtl="0" algn="l">
                        <a:spcBef>
                          <a:spcPts val="0"/>
                        </a:spcBef>
                        <a:spcAft>
                          <a:spcPts val="0"/>
                        </a:spcAft>
                        <a:buNone/>
                      </a:pPr>
                      <a:r>
                        <a:rPr lang="en" sz="2200">
                          <a:solidFill>
                            <a:schemeClr val="dk1"/>
                          </a:solidFill>
                          <a:latin typeface="Barlow"/>
                          <a:ea typeface="Barlow"/>
                          <a:cs typeface="Barlow"/>
                          <a:sym typeface="Barlow"/>
                        </a:rPr>
                        <a:t>Number of Papers</a:t>
                      </a:r>
                      <a:endParaRPr b="1" sz="1700"/>
                    </a:p>
                  </a:txBody>
                  <a:tcPr marT="91425" marB="91425" marR="91425" marL="91425"/>
                </a:tc>
              </a:tr>
              <a:tr h="381000">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Reduction Statistical Review &amp; Meta-Analysis</a:t>
                      </a:r>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16</a:t>
                      </a:r>
                      <a:endParaRPr/>
                    </a:p>
                  </a:txBody>
                  <a:tcPr marT="91425" marB="91425" marR="91425" marL="91425"/>
                </a:tc>
              </a:tr>
              <a:tr h="381000">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Machine Learning</a:t>
                      </a:r>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4</a:t>
                      </a:r>
                      <a:endParaRPr/>
                    </a:p>
                  </a:txBody>
                  <a:tcPr marT="91425" marB="91425" marR="91425" marL="91425"/>
                </a:tc>
              </a:tr>
              <a:tr h="381000">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Risk Prediction Modeling</a:t>
                      </a:r>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9</a:t>
                      </a:r>
                      <a:endParaRPr/>
                    </a:p>
                  </a:txBody>
                  <a:tcPr marT="91425" marB="91425" marR="91425" marL="91425"/>
                </a:tc>
              </a:tr>
              <a:tr h="381000">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Waste Reduction</a:t>
                      </a:r>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Barlow"/>
                          <a:ea typeface="Barlow"/>
                          <a:cs typeface="Barlow"/>
                          <a:sym typeface="Barlow"/>
                        </a:rPr>
                        <a:t>1</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71"/>
          <p:cNvSpPr txBox="1"/>
          <p:nvPr>
            <p:ph type="title"/>
          </p:nvPr>
        </p:nvSpPr>
        <p:spPr>
          <a:xfrm>
            <a:off x="715100" y="949450"/>
            <a:ext cx="3541800" cy="11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STUDIED RESEARCH PAPERS</a:t>
            </a:r>
            <a:endParaRPr/>
          </a:p>
        </p:txBody>
      </p:sp>
      <p:sp>
        <p:nvSpPr>
          <p:cNvPr id="2043" name="Google Shape;2043;p171"/>
          <p:cNvSpPr txBox="1"/>
          <p:nvPr>
            <p:ph idx="1" type="body"/>
          </p:nvPr>
        </p:nvSpPr>
        <p:spPr>
          <a:xfrm>
            <a:off x="715100" y="2052250"/>
            <a:ext cx="7432200" cy="23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The peer-reviewed literature studied include the </a:t>
            </a:r>
            <a:r>
              <a:rPr lang="en" sz="2200"/>
              <a:t>following</a:t>
            </a:r>
            <a:r>
              <a:rPr lang="en" sz="2200"/>
              <a:t> techniques discussed in class to identify significant factors that lead to increased heart failure:</a:t>
            </a:r>
            <a:endParaRPr sz="2200"/>
          </a:p>
          <a:p>
            <a:pPr indent="0" lvl="0" marL="457200" rtl="0" algn="l">
              <a:spcBef>
                <a:spcPts val="0"/>
              </a:spcBef>
              <a:spcAft>
                <a:spcPts val="0"/>
              </a:spcAft>
              <a:buNone/>
            </a:pPr>
            <a:r>
              <a:t/>
            </a:r>
            <a:endParaRPr sz="1900"/>
          </a:p>
          <a:p>
            <a:pPr indent="-361950" lvl="0" marL="457200" rtl="0" algn="l">
              <a:spcBef>
                <a:spcPts val="0"/>
              </a:spcBef>
              <a:spcAft>
                <a:spcPts val="0"/>
              </a:spcAft>
              <a:buSzPts val="2100"/>
              <a:buChar char="-"/>
            </a:pPr>
            <a:r>
              <a:rPr lang="en" sz="1900"/>
              <a:t>Lean Techniques &amp; Methodologies</a:t>
            </a:r>
            <a:endParaRPr sz="1900"/>
          </a:p>
          <a:p>
            <a:pPr indent="-361950" lvl="0" marL="457200" rtl="0" algn="l">
              <a:spcBef>
                <a:spcPts val="0"/>
              </a:spcBef>
              <a:spcAft>
                <a:spcPts val="0"/>
              </a:spcAft>
              <a:buSzPts val="2100"/>
              <a:buChar char="-"/>
            </a:pPr>
            <a:r>
              <a:rPr lang="en" sz="1900"/>
              <a:t>Statistical Data Analytics &amp; Statistical Process Control</a:t>
            </a:r>
            <a:endParaRPr sz="1900"/>
          </a:p>
          <a:p>
            <a:pPr indent="-361950" lvl="0" marL="457200" rtl="0" algn="l">
              <a:spcBef>
                <a:spcPts val="0"/>
              </a:spcBef>
              <a:spcAft>
                <a:spcPts val="0"/>
              </a:spcAft>
              <a:buSzPts val="2100"/>
              <a:buChar char="-"/>
            </a:pPr>
            <a:r>
              <a:rPr lang="en" sz="1900"/>
              <a:t>Industry 5.0 Tools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ood Pressure Disease by Slidesgo">
  <a:themeElements>
    <a:clrScheme name="Simple Light">
      <a:dk1>
        <a:srgbClr val="40566D"/>
      </a:dk1>
      <a:lt1>
        <a:srgbClr val="C73131"/>
      </a:lt1>
      <a:dk2>
        <a:srgbClr val="EDEDED"/>
      </a:dk2>
      <a:lt2>
        <a:srgbClr val="CACFD3"/>
      </a:lt2>
      <a:accent1>
        <a:srgbClr val="F3D4A8"/>
      </a:accent1>
      <a:accent2>
        <a:srgbClr val="4F9EC9"/>
      </a:accent2>
      <a:accent3>
        <a:srgbClr val="93D3EE"/>
      </a:accent3>
      <a:accent4>
        <a:srgbClr val="FFFFFF"/>
      </a:accent4>
      <a:accent5>
        <a:srgbClr val="FFFFFF"/>
      </a:accent5>
      <a:accent6>
        <a:srgbClr val="FFFFFF"/>
      </a:accent6>
      <a:hlink>
        <a:srgbClr val="405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ood Pressure Disease by Slidesgo">
  <a:themeElements>
    <a:clrScheme name="Simple Light">
      <a:dk1>
        <a:srgbClr val="40566D"/>
      </a:dk1>
      <a:lt1>
        <a:srgbClr val="C73131"/>
      </a:lt1>
      <a:dk2>
        <a:srgbClr val="EDEDED"/>
      </a:dk2>
      <a:lt2>
        <a:srgbClr val="CACFD3"/>
      </a:lt2>
      <a:accent1>
        <a:srgbClr val="F3D4A8"/>
      </a:accent1>
      <a:accent2>
        <a:srgbClr val="4F9EC9"/>
      </a:accent2>
      <a:accent3>
        <a:srgbClr val="93D3EE"/>
      </a:accent3>
      <a:accent4>
        <a:srgbClr val="FFFFFF"/>
      </a:accent4>
      <a:accent5>
        <a:srgbClr val="FFFFFF"/>
      </a:accent5>
      <a:accent6>
        <a:srgbClr val="FFFFFF"/>
      </a:accent6>
      <a:hlink>
        <a:srgbClr val="405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ood Pressure Disease by Slidesgo">
  <a:themeElements>
    <a:clrScheme name="Simple Light">
      <a:dk1>
        <a:srgbClr val="40566D"/>
      </a:dk1>
      <a:lt1>
        <a:srgbClr val="C73131"/>
      </a:lt1>
      <a:dk2>
        <a:srgbClr val="EDEDED"/>
      </a:dk2>
      <a:lt2>
        <a:srgbClr val="CACFD3"/>
      </a:lt2>
      <a:accent1>
        <a:srgbClr val="F3D4A8"/>
      </a:accent1>
      <a:accent2>
        <a:srgbClr val="4F9EC9"/>
      </a:accent2>
      <a:accent3>
        <a:srgbClr val="93D3EE"/>
      </a:accent3>
      <a:accent4>
        <a:srgbClr val="FFFFFF"/>
      </a:accent4>
      <a:accent5>
        <a:srgbClr val="FFFFFF"/>
      </a:accent5>
      <a:accent6>
        <a:srgbClr val="FFFFFF"/>
      </a:accent6>
      <a:hlink>
        <a:srgbClr val="405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ood Pressure Disease by Slidesgo">
  <a:themeElements>
    <a:clrScheme name="Simple Light">
      <a:dk1>
        <a:srgbClr val="40566D"/>
      </a:dk1>
      <a:lt1>
        <a:srgbClr val="C73131"/>
      </a:lt1>
      <a:dk2>
        <a:srgbClr val="EDEDED"/>
      </a:dk2>
      <a:lt2>
        <a:srgbClr val="CACFD3"/>
      </a:lt2>
      <a:accent1>
        <a:srgbClr val="F3D4A8"/>
      </a:accent1>
      <a:accent2>
        <a:srgbClr val="4F9EC9"/>
      </a:accent2>
      <a:accent3>
        <a:srgbClr val="93D3EE"/>
      </a:accent3>
      <a:accent4>
        <a:srgbClr val="FFFFFF"/>
      </a:accent4>
      <a:accent5>
        <a:srgbClr val="FFFFFF"/>
      </a:accent5>
      <a:accent6>
        <a:srgbClr val="FFFFFF"/>
      </a:accent6>
      <a:hlink>
        <a:srgbClr val="405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Blood Pressure Disease by Slidesgo">
  <a:themeElements>
    <a:clrScheme name="Simple Light">
      <a:dk1>
        <a:srgbClr val="40566D"/>
      </a:dk1>
      <a:lt1>
        <a:srgbClr val="C73131"/>
      </a:lt1>
      <a:dk2>
        <a:srgbClr val="EDEDED"/>
      </a:dk2>
      <a:lt2>
        <a:srgbClr val="CACFD3"/>
      </a:lt2>
      <a:accent1>
        <a:srgbClr val="F3D4A8"/>
      </a:accent1>
      <a:accent2>
        <a:srgbClr val="4F9EC9"/>
      </a:accent2>
      <a:accent3>
        <a:srgbClr val="93D3EE"/>
      </a:accent3>
      <a:accent4>
        <a:srgbClr val="FFFFFF"/>
      </a:accent4>
      <a:accent5>
        <a:srgbClr val="FFFFFF"/>
      </a:accent5>
      <a:accent6>
        <a:srgbClr val="FFFFFF"/>
      </a:accent6>
      <a:hlink>
        <a:srgbClr val="405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Blood Pressure Disease by Slidesgo">
  <a:themeElements>
    <a:clrScheme name="Simple Light">
      <a:dk1>
        <a:srgbClr val="40566D"/>
      </a:dk1>
      <a:lt1>
        <a:srgbClr val="C73131"/>
      </a:lt1>
      <a:dk2>
        <a:srgbClr val="EDEDED"/>
      </a:dk2>
      <a:lt2>
        <a:srgbClr val="CACFD3"/>
      </a:lt2>
      <a:accent1>
        <a:srgbClr val="F3D4A8"/>
      </a:accent1>
      <a:accent2>
        <a:srgbClr val="4F9EC9"/>
      </a:accent2>
      <a:accent3>
        <a:srgbClr val="93D3EE"/>
      </a:accent3>
      <a:accent4>
        <a:srgbClr val="FFFFFF"/>
      </a:accent4>
      <a:accent5>
        <a:srgbClr val="FFFFFF"/>
      </a:accent5>
      <a:accent6>
        <a:srgbClr val="FFFFFF"/>
      </a:accent6>
      <a:hlink>
        <a:srgbClr val="405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